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21150"/>
            <a:ext cx="35334994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 for Declaring a Class, to produce immutable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describes the strategies of creating a class, that when used, produces immutable objects.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instance fields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define any setter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defensive copies in any getters.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constructor or factory method to set data, making copies of mutable reference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 the class final, or make all constructors private.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2023-04-13T11:35:25Z</dcterms:modified>
</cp:coreProperties>
</file>