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63196"/>
            <a:ext cx="35365451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Write Immutable classes for a Bank Account and a Bank Customer.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Write your own immutable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62014"/>
            <a:ext cx="34782670" cy="150692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should 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BankAccount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should have a type, indicating the type of account, like Checking or Savings or some other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a balance, the initial dollar amount in the account.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also 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has a customer name, a customer id, and a List of accounts.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use the techniques I discussed in the last videos, to design these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couple of instances of bank customers, confirming that you can't change a Customer's data at all, after it's initialized.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subclass of the bank customer, and confirm that the subclass can't tamper with the customer's data as well.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2023-04-13T11:40:01Z</dcterms:modified>
</cp:coreProperties>
</file>