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3079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 (as I'll be coding it)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Challenge, Continued: Using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I built, and modified the code to support this diagram, with the exception of the Bank class, which I'll be working on now.</a:t>
            </a:r>
          </a:p>
        </p:txBody>
      </p:sp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1CD0396-9776-0F31-1A46-E7CEE54F82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5425" r="2485" b="5425"/>
          <a:stretch/>
        </p:blipFill>
        <p:spPr>
          <a:xfrm>
            <a:off x="6360458" y="6423595"/>
            <a:ext cx="23855084" cy="116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52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2023-04-13T12:38:06Z</dcterms:modified>
</cp:coreProperties>
</file>