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0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0539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are we going to talk about constructors again?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35517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review, final field initializations, Introduction to Initializers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topics are a bit more advanced, and now that you've mastered the basics, it's time to look at these additional features.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couple of videos,  I'll be covering.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Initializing final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Initializers, both static and instance.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constructors. 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781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instance initializer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35517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review, final field initializations, Introduction to Initializers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initializer is a block of code declared directly in a class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gets executed when an instance of the class is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initializers are executed, before any code in class constructors is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have multiple initializer blocks.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will be executed in the order they are declared.</a:t>
            </a:r>
          </a:p>
        </p:txBody>
      </p:sp>
    </p:spTree>
    <p:extLst>
      <p:ext uri="{BB962C8B-B14F-4D97-AF65-F5344CB8AC3E}">
        <p14:creationId xmlns:p14="http://schemas.microsoft.com/office/powerpoint/2010/main" val="394918279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5830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Initializers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35517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review, final field initializations, Introduction to Initializers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static initializer is called the first time a class is referenced or constructed.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have any number of static initialization blocks.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be declared anywhere in the class body.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called in the order they appear in the source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use this to set up some environment data or log information, that's related to the class before it can be used.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this will get executed only during the class's construction and not each instance's construction.</a:t>
            </a:r>
          </a:p>
        </p:txBody>
      </p:sp>
    </p:spTree>
    <p:extLst>
      <p:ext uri="{BB962C8B-B14F-4D97-AF65-F5344CB8AC3E}">
        <p14:creationId xmlns:p14="http://schemas.microsoft.com/office/powerpoint/2010/main" val="277664233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257</Words>
  <Application>Microsoft Office PowerPoint</Application>
  <PresentationFormat>Custom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2023-04-13T13:34:38Z</dcterms:modified>
</cp:coreProperties>
</file>