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2"/>
    <p:sldId id="279" r:id="rId3"/>
    <p:sldId id="280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542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785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996493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Initializer Challenge, Pirate Invasion Game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Challenge: Initializers and Constructors, A Pirate Game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game will be a Pirate Game, and should extend the Game class we created previously.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should have a Pirate class, which implements the Player interface.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game will have different levels, and each level will have a list of towns, which can be Strings for now.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996493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Initializer Challenge, Pirate Invasion Game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Challenge: Initializers and Constructors, A Pirate Game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the Weapon options.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Weapon should have two fields.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Hit points will get deducted from a player hit by this weapon. 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Level will be the minimum level needed, to be able to use the weapon.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an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constructor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set this up.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also want you to think about how you could use instance or static initializers, as you build these types.</a:t>
            </a:r>
          </a:p>
        </p:txBody>
      </p:sp>
    </p:spTree>
    <p:extLst>
      <p:ext uri="{BB962C8B-B14F-4D97-AF65-F5344CB8AC3E}">
        <p14:creationId xmlns:p14="http://schemas.microsoft.com/office/powerpoint/2010/main" val="57227212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34550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 Diagram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Challenge: Initializers and Constructors, A Pirate Game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5432558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diagram shows a model of the main entities, for my own Pirate game.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I'm going to create Weapon, as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as suggested.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Pirate class will implement the Player interface, from the last video.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Finally, I'll create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PirateGame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class, that extends Game.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D74239A6-A8F8-B747-8987-6EC48437B4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" t="5135" r="2443" b="4459"/>
          <a:stretch/>
        </p:blipFill>
        <p:spPr>
          <a:xfrm>
            <a:off x="16961188" y="5609968"/>
            <a:ext cx="18745201" cy="935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2393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236</Words>
  <Application>Microsoft Office PowerPoint</Application>
  <PresentationFormat>Custom</PresentationFormat>
  <Paragraphs>22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2023-04-27T07:04:07Z</dcterms:modified>
</cp:coreProperties>
</file>