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81" r:id="rId3"/>
    <p:sldId id="282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01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5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3051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Classes, Review of constructor access modifiers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final keyword on a class means it can't be extended.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declare a class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final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if its definition is complete, and no subclasses are desired or required.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 and Records are final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Subclasses can take advantage of mutable fields on parent classes, if the parent classes aren't implementing defensive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of the easiest ways to prevent this, is to make your class final.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3051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Classes, Review of constructor access modifiers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0287000"/>
            <a:ext cx="34782670" cy="764430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Private constructors will prevent both a new instance and a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subclass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being created.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Protected constructors will prevent an instance from being created outside of a subclass or the package.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6CF1B6-61A5-40A4-DED4-79CCF0261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694952"/>
              </p:ext>
            </p:extLst>
          </p:nvPr>
        </p:nvGraphicFramePr>
        <p:xfrm>
          <a:off x="952502" y="4285904"/>
          <a:ext cx="34782666" cy="5563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678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756455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4917989">
                  <a:extLst>
                    <a:ext uri="{9D8B030D-6E8A-4147-A177-3AD203B41FA5}">
                      <a16:colId xmlns:a16="http://schemas.microsoft.com/office/drawing/2014/main" val="302777359"/>
                    </a:ext>
                  </a:extLst>
                </a:gridCol>
                <a:gridCol w="8180173">
                  <a:extLst>
                    <a:ext uri="{9D8B030D-6E8A-4147-A177-3AD203B41FA5}">
                      <a16:colId xmlns:a16="http://schemas.microsoft.com/office/drawing/2014/main" val="850305255"/>
                    </a:ext>
                  </a:extLst>
                </a:gridCol>
                <a:gridCol w="9761260">
                  <a:extLst>
                    <a:ext uri="{9D8B030D-6E8A-4147-A177-3AD203B41FA5}">
                      <a16:colId xmlns:a16="http://schemas.microsoft.com/office/drawing/2014/main" val="3495785677"/>
                    </a:ext>
                  </a:extLst>
                </a:gridCol>
              </a:tblGrid>
              <a:tr h="925212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final class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abstract class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private constructors only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protected constructors only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89674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Instantiate a new instance	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yes, but only subclasses, and classes in same package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74204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subclass can be declared successfully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29504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3051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Classes, Review of constructor access modifiers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0287000"/>
            <a:ext cx="34782670" cy="764430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and abstract modifiers are incompatible and wouldn't be used in the same declaration.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that if you don't want your class to be instantiated, you can either make it abstract or use a more restrictive access modifier on the class.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6CF1B6-61A5-40A4-DED4-79CCF02613AD}"/>
              </a:ext>
            </a:extLst>
          </p:cNvPr>
          <p:cNvGraphicFramePr>
            <a:graphicFrameLocks noGrp="1"/>
          </p:cNvGraphicFramePr>
          <p:nvPr/>
        </p:nvGraphicFramePr>
        <p:xfrm>
          <a:off x="952502" y="4285904"/>
          <a:ext cx="34782666" cy="5563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678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756455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4917989">
                  <a:extLst>
                    <a:ext uri="{9D8B030D-6E8A-4147-A177-3AD203B41FA5}">
                      <a16:colId xmlns:a16="http://schemas.microsoft.com/office/drawing/2014/main" val="302777359"/>
                    </a:ext>
                  </a:extLst>
                </a:gridCol>
                <a:gridCol w="8180173">
                  <a:extLst>
                    <a:ext uri="{9D8B030D-6E8A-4147-A177-3AD203B41FA5}">
                      <a16:colId xmlns:a16="http://schemas.microsoft.com/office/drawing/2014/main" val="850305255"/>
                    </a:ext>
                  </a:extLst>
                </a:gridCol>
                <a:gridCol w="9761260">
                  <a:extLst>
                    <a:ext uri="{9D8B030D-6E8A-4147-A177-3AD203B41FA5}">
                      <a16:colId xmlns:a16="http://schemas.microsoft.com/office/drawing/2014/main" val="3495785677"/>
                    </a:ext>
                  </a:extLst>
                </a:gridCol>
              </a:tblGrid>
              <a:tr h="925212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Operations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final class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abstract class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private constructors only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protected constructors only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89674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Instantiate a new instance	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yes, but only subclasses, and classes in same package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74204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subclass can be declared successfully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23250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274</Words>
  <Application>Microsoft Office PowerPoint</Application>
  <PresentationFormat>Custom</PresentationFormat>
  <Paragraphs>48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2023-05-15T05:14:44Z</dcterms:modified>
</cp:coreProperties>
</file>