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25" r:id="rId2"/>
    <p:sldId id="327" r:id="rId3"/>
    <p:sldId id="326" r:id="rId4"/>
    <p:sldId id="331" r:id="rId5"/>
    <p:sldId id="334" r:id="rId6"/>
    <p:sldId id="332" r:id="rId7"/>
    <p:sldId id="335" r:id="rId8"/>
    <p:sldId id="341" r:id="rId9"/>
    <p:sldId id="333" r:id="rId10"/>
    <p:sldId id="336" r:id="rId11"/>
    <p:sldId id="34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2"/>
    <p:restoredTop sz="93683" autoAdjust="0"/>
  </p:normalViewPr>
  <p:slideViewPr>
    <p:cSldViewPr>
      <p:cViewPr>
        <p:scale>
          <a:sx n="100" d="100"/>
          <a:sy n="100" d="100"/>
        </p:scale>
        <p:origin x="4112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1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6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0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newtours.demoaut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ozilla/geckodriver/releas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hromedriver.storage.googleapis.com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download/" TargetMode="External"/><Relationship Id="rId4" Type="http://schemas.openxmlformats.org/officeDocument/2006/relationships/hyperlink" Target="http://selenium-release.storage.googleapis.com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458200" cy="812103"/>
          </a:xfrm>
        </p:spPr>
        <p:txBody>
          <a:bodyPr>
            <a:noAutofit/>
          </a:bodyPr>
          <a:lstStyle/>
          <a:p>
            <a:r>
              <a:rPr lang="en-US" sz="3600" dirty="0" smtClean="0"/>
              <a:t>Login Automated Script Using IE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0301" y="6274495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598"/>
            <a:ext cx="4191002" cy="4572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69" y="1371598"/>
            <a:ext cx="4319031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8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Elements of Web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0200" y="1295400"/>
            <a:ext cx="386080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Elements of Web Application HTML Page</a:t>
            </a:r>
          </a:p>
          <a:p>
            <a:pPr lvl="1"/>
            <a:r>
              <a:rPr lang="en-US" sz="2600" dirty="0" smtClean="0"/>
              <a:t>Textbox</a:t>
            </a:r>
          </a:p>
          <a:p>
            <a:pPr lvl="1"/>
            <a:r>
              <a:rPr lang="en-US" sz="2600" dirty="0" smtClean="0"/>
              <a:t>Radio Buttons</a:t>
            </a:r>
          </a:p>
          <a:p>
            <a:pPr lvl="1"/>
            <a:r>
              <a:rPr lang="en-US" sz="2600" dirty="0" smtClean="0"/>
              <a:t>Buttons</a:t>
            </a:r>
          </a:p>
          <a:p>
            <a:pPr lvl="1"/>
            <a:r>
              <a:rPr lang="en-US" sz="2600" dirty="0" smtClean="0"/>
              <a:t>Checkboxes</a:t>
            </a:r>
          </a:p>
          <a:p>
            <a:pPr lvl="1"/>
            <a:r>
              <a:rPr lang="en-US" sz="2600" dirty="0" smtClean="0"/>
              <a:t>Hyperlinks</a:t>
            </a:r>
          </a:p>
          <a:p>
            <a:pPr lvl="1"/>
            <a:r>
              <a:rPr lang="en-US" sz="2600" dirty="0" smtClean="0"/>
              <a:t>Page Title</a:t>
            </a:r>
          </a:p>
          <a:p>
            <a:pPr lvl="1"/>
            <a:r>
              <a:rPr lang="en-US" sz="2600" dirty="0" smtClean="0"/>
              <a:t>Page Header</a:t>
            </a:r>
          </a:p>
          <a:p>
            <a:pPr lvl="1"/>
            <a:r>
              <a:rPr lang="en-US" sz="2600" dirty="0" smtClean="0"/>
              <a:t>Text</a:t>
            </a:r>
          </a:p>
          <a:p>
            <a:pPr lvl="1"/>
            <a:r>
              <a:rPr lang="en-US" sz="2600" dirty="0" smtClean="0"/>
              <a:t>Images/Picture</a:t>
            </a:r>
          </a:p>
          <a:p>
            <a:pPr lvl="1"/>
            <a:r>
              <a:rPr lang="en-US" sz="2600" dirty="0" smtClean="0"/>
              <a:t>Scroll Button</a:t>
            </a:r>
          </a:p>
          <a:p>
            <a:pPr lvl="1"/>
            <a:r>
              <a:rPr lang="en-US" sz="2600" dirty="0" smtClean="0"/>
              <a:t>Calendar</a:t>
            </a:r>
          </a:p>
          <a:p>
            <a:pPr lvl="1"/>
            <a:endParaRPr lang="en-US" sz="4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143000"/>
            <a:ext cx="4648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80"/>
            <a:ext cx="7924800" cy="12403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Automation Using Selenium WebDriver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0327" y="6310517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447799"/>
            <a:ext cx="8610600" cy="4724401"/>
          </a:xfrm>
        </p:spPr>
        <p:txBody>
          <a:bodyPr>
            <a:normAutofit/>
          </a:bodyPr>
          <a:lstStyle/>
          <a:p>
            <a:r>
              <a:rPr lang="en-US" dirty="0" smtClean="0"/>
              <a:t>Install Selenium WebDriver Gem using the command below in terminal/command prompt.</a:t>
            </a:r>
          </a:p>
          <a:p>
            <a:pPr lvl="1" fontAlgn="base"/>
            <a:r>
              <a:rPr lang="en-US" dirty="0"/>
              <a:t>Go to terminal/command prompt of your </a:t>
            </a:r>
            <a:r>
              <a:rPr lang="en-US" dirty="0" smtClean="0"/>
              <a:t>computer</a:t>
            </a:r>
          </a:p>
          <a:p>
            <a:pPr lvl="1" fontAlgn="base"/>
            <a:r>
              <a:rPr lang="en-US" dirty="0" smtClean="0"/>
              <a:t>Verify if the ruby is installed on your O.S by entering following command</a:t>
            </a:r>
          </a:p>
          <a:p>
            <a:pPr lvl="2" fontAlgn="base"/>
            <a:r>
              <a:rPr lang="en-US" dirty="0"/>
              <a:t>r</a:t>
            </a:r>
            <a:r>
              <a:rPr lang="en-US" dirty="0" smtClean="0"/>
              <a:t>uby -v</a:t>
            </a:r>
            <a:endParaRPr lang="en-US" dirty="0"/>
          </a:p>
          <a:p>
            <a:pPr lvl="1" fontAlgn="base"/>
            <a:r>
              <a:rPr lang="en-US" dirty="0" smtClean="0"/>
              <a:t>Install Selenium WebDriver gem by entering </a:t>
            </a:r>
            <a:r>
              <a:rPr lang="en-US" dirty="0"/>
              <a:t>the following command</a:t>
            </a:r>
          </a:p>
          <a:p>
            <a:pPr lvl="2"/>
            <a:r>
              <a:rPr lang="en-US" dirty="0"/>
              <a:t>gem install </a:t>
            </a:r>
            <a:r>
              <a:rPr lang="en-US" dirty="0" smtClean="0"/>
              <a:t>selenium-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 lvl="2"/>
            <a:r>
              <a:rPr lang="en-US" dirty="0"/>
              <a:t>g</a:t>
            </a:r>
            <a:r>
              <a:rPr lang="en-US" dirty="0" smtClean="0"/>
              <a:t>em list – Make sure selenium-</a:t>
            </a:r>
            <a:r>
              <a:rPr lang="en-US" dirty="0" err="1" smtClean="0"/>
              <a:t>webdriver</a:t>
            </a:r>
            <a:r>
              <a:rPr lang="en-US" dirty="0" smtClean="0"/>
              <a:t> is in the list.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6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43118"/>
            <a:ext cx="7924800" cy="7760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Newtours Login Validation Testcase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5486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447799"/>
            <a:ext cx="8610600" cy="4724401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Launch the browser(Firefox, Chrome, IE)</a:t>
            </a:r>
          </a:p>
          <a:p>
            <a:pPr fontAlgn="base"/>
            <a:r>
              <a:rPr lang="en-US" sz="2400" dirty="0"/>
              <a:t>Go to </a:t>
            </a:r>
            <a:r>
              <a:rPr lang="en-US" sz="2400" u="sng" dirty="0">
                <a:hlinkClick r:id="rId3"/>
              </a:rPr>
              <a:t>http://www.newtours.demoaut.com/</a:t>
            </a:r>
            <a:r>
              <a:rPr lang="en-US" sz="2400" dirty="0"/>
              <a:t> website</a:t>
            </a:r>
          </a:p>
          <a:p>
            <a:pPr fontAlgn="base"/>
            <a:r>
              <a:rPr lang="en-US" sz="2400" dirty="0"/>
              <a:t>Enter the following credentials</a:t>
            </a:r>
          </a:p>
          <a:p>
            <a:pPr lvl="1" fontAlgn="base"/>
            <a:r>
              <a:rPr lang="en-US" sz="2400" dirty="0"/>
              <a:t>username: </a:t>
            </a:r>
            <a:r>
              <a:rPr lang="en-US" sz="2400" dirty="0" smtClean="0"/>
              <a:t>selenium</a:t>
            </a:r>
            <a:endParaRPr lang="en-US" sz="2400" dirty="0"/>
          </a:p>
          <a:p>
            <a:pPr lvl="1" fontAlgn="base"/>
            <a:r>
              <a:rPr lang="en-US" sz="2400" dirty="0"/>
              <a:t>password: </a:t>
            </a:r>
            <a:r>
              <a:rPr lang="en-US" sz="2400" dirty="0" smtClean="0"/>
              <a:t>selenium</a:t>
            </a:r>
            <a:endParaRPr lang="en-US" sz="2400" dirty="0"/>
          </a:p>
          <a:p>
            <a:r>
              <a:rPr lang="en-US" sz="2400" dirty="0" smtClean="0"/>
              <a:t> Click </a:t>
            </a:r>
            <a:r>
              <a:rPr lang="en-US" sz="2400" dirty="0"/>
              <a:t>Sign in Button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Validate </a:t>
            </a:r>
            <a:r>
              <a:rPr lang="en-US" sz="2400" dirty="0"/>
              <a:t>the title in next page(Flight Details page). The title should </a:t>
            </a:r>
            <a:r>
              <a:rPr lang="en-US" sz="2400" dirty="0" smtClean="0"/>
              <a:t>be “Find </a:t>
            </a:r>
            <a:r>
              <a:rPr lang="en-US" sz="2400" dirty="0"/>
              <a:t>a Flight: Mercury Tours</a:t>
            </a:r>
            <a:r>
              <a:rPr lang="en-US" sz="2400" dirty="0" smtClean="0"/>
              <a:t>:”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799"/>
            <a:ext cx="7924800" cy="685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GeckoDriver Installation - Mac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768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800" dirty="0" smtClean="0"/>
              <a:t>GeckoDriver – Driver needed for Firefox Browser.</a:t>
            </a:r>
            <a:endParaRPr lang="en-US" sz="2800" dirty="0"/>
          </a:p>
          <a:p>
            <a:r>
              <a:rPr lang="en-US" sz="2800" dirty="0"/>
              <a:t>Install </a:t>
            </a:r>
            <a:r>
              <a:rPr lang="en-US" sz="2800" dirty="0" smtClean="0"/>
              <a:t>GeckoDriver </a:t>
            </a:r>
            <a:r>
              <a:rPr lang="en-US" sz="2800" dirty="0"/>
              <a:t>from the </a:t>
            </a:r>
            <a:r>
              <a:rPr lang="en-US" sz="2800" dirty="0" smtClean="0"/>
              <a:t>link below.</a:t>
            </a:r>
            <a:endParaRPr lang="en-US" sz="2800" dirty="0"/>
          </a:p>
          <a:p>
            <a:pPr lvl="1"/>
            <a:r>
              <a:rPr lang="en-US" sz="2800" u="sng" dirty="0">
                <a:hlinkClick r:id="rId3"/>
              </a:rPr>
              <a:t>https://github.com/mozilla/geckodriver/releases</a:t>
            </a:r>
            <a:endParaRPr lang="en-US" sz="2800" dirty="0"/>
          </a:p>
          <a:p>
            <a:pPr lvl="0"/>
            <a:r>
              <a:rPr lang="en-US" sz="2800" dirty="0"/>
              <a:t>Go to downloads where the </a:t>
            </a:r>
            <a:r>
              <a:rPr lang="en-US" sz="2800" dirty="0" smtClean="0"/>
              <a:t>GeckoDriver </a:t>
            </a:r>
            <a:r>
              <a:rPr lang="en-US" sz="2800" dirty="0"/>
              <a:t>is </a:t>
            </a:r>
            <a:r>
              <a:rPr lang="en-US" sz="2800" dirty="0" smtClean="0"/>
              <a:t>downloaded.</a:t>
            </a:r>
            <a:endParaRPr lang="en-US" sz="2800" dirty="0"/>
          </a:p>
          <a:p>
            <a:pPr lvl="1"/>
            <a:r>
              <a:rPr lang="en-US" sz="2800" dirty="0"/>
              <a:t>Give permissions for the </a:t>
            </a:r>
            <a:r>
              <a:rPr lang="en-US" sz="2800" dirty="0" smtClean="0"/>
              <a:t>file using the command below.</a:t>
            </a:r>
            <a:endParaRPr lang="en-US" sz="2800" dirty="0"/>
          </a:p>
          <a:p>
            <a:pPr lvl="2"/>
            <a:r>
              <a:rPr lang="en-US" sz="2800" dirty="0"/>
              <a:t>chmod +x geckodriver</a:t>
            </a:r>
          </a:p>
          <a:p>
            <a:pPr lvl="0"/>
            <a:r>
              <a:rPr lang="en-US" sz="2800" dirty="0"/>
              <a:t>Move </a:t>
            </a:r>
            <a:r>
              <a:rPr lang="en-US" sz="2800" dirty="0" smtClean="0"/>
              <a:t>geckodriver from downloads folder </a:t>
            </a:r>
            <a:r>
              <a:rPr lang="en-US" sz="2800" dirty="0"/>
              <a:t>to the /usr/local/bin </a:t>
            </a:r>
            <a:r>
              <a:rPr lang="en-US" sz="2800" dirty="0" smtClean="0"/>
              <a:t>folder.</a:t>
            </a:r>
            <a:endParaRPr lang="en-US" sz="2800" dirty="0"/>
          </a:p>
          <a:p>
            <a:pPr lvl="1"/>
            <a:r>
              <a:rPr lang="en-US" sz="2800" dirty="0"/>
              <a:t>sudo mv geckodriver /</a:t>
            </a:r>
            <a:r>
              <a:rPr lang="en-US" sz="2800" dirty="0" smtClean="0"/>
              <a:t>usr/local/bin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7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924800" cy="7760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Automated Script Using Firefox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0301" y="6274495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598"/>
            <a:ext cx="4191002" cy="4572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69" y="1371598"/>
            <a:ext cx="4319031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799"/>
            <a:ext cx="7924800" cy="685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ChromeDriver Installation - Mac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5867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447799"/>
            <a:ext cx="8763000" cy="434340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ChromeDriver </a:t>
            </a:r>
            <a:r>
              <a:rPr lang="en-US" sz="2800" dirty="0"/>
              <a:t>– Driver needed for </a:t>
            </a:r>
            <a:r>
              <a:rPr lang="en-US" sz="2800" dirty="0" smtClean="0"/>
              <a:t>Chrome </a:t>
            </a:r>
            <a:r>
              <a:rPr lang="en-US" sz="2800" dirty="0"/>
              <a:t>Browser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Install </a:t>
            </a:r>
            <a:r>
              <a:rPr lang="en-US" sz="2800" dirty="0"/>
              <a:t>ChromeDriver.exe from the </a:t>
            </a:r>
            <a:r>
              <a:rPr lang="en-US" sz="2800" dirty="0" smtClean="0"/>
              <a:t>link below.</a:t>
            </a:r>
            <a:endParaRPr lang="en-US" sz="2800" dirty="0"/>
          </a:p>
          <a:p>
            <a:pPr lvl="1"/>
            <a:r>
              <a:rPr lang="en-US" sz="2600" u="sng" dirty="0">
                <a:hlinkClick r:id="rId3"/>
              </a:rPr>
              <a:t>http://chromedriver.storage.googleapis.com/index.html</a:t>
            </a:r>
            <a:endParaRPr lang="en-US" sz="2600" dirty="0"/>
          </a:p>
          <a:p>
            <a:pPr lvl="0"/>
            <a:r>
              <a:rPr lang="en-US" sz="2800" dirty="0"/>
              <a:t>Go to downloads where the ChromeDriver.exe is </a:t>
            </a:r>
            <a:r>
              <a:rPr lang="en-US" sz="2800" dirty="0" smtClean="0"/>
              <a:t>downloaded.</a:t>
            </a:r>
            <a:endParaRPr lang="en-US" sz="2800" dirty="0"/>
          </a:p>
          <a:p>
            <a:pPr lvl="1"/>
            <a:r>
              <a:rPr lang="en-US" sz="2600" dirty="0"/>
              <a:t>Give permissions for the </a:t>
            </a:r>
            <a:r>
              <a:rPr lang="en-US" sz="2600" dirty="0" smtClean="0"/>
              <a:t>chromedriver file.</a:t>
            </a:r>
            <a:endParaRPr lang="en-US" sz="2600" dirty="0"/>
          </a:p>
          <a:p>
            <a:pPr lvl="2"/>
            <a:r>
              <a:rPr lang="en-US" sz="2600" dirty="0"/>
              <a:t>chmod +x chromedriver</a:t>
            </a:r>
          </a:p>
          <a:p>
            <a:pPr lvl="0"/>
            <a:r>
              <a:rPr lang="en-US" sz="2800" dirty="0"/>
              <a:t>Move </a:t>
            </a:r>
            <a:r>
              <a:rPr lang="en-US" sz="2800" dirty="0" smtClean="0"/>
              <a:t>chromedriver from Downloads </a:t>
            </a:r>
            <a:r>
              <a:rPr lang="en-US" sz="2800" dirty="0"/>
              <a:t>to the /usr/local/bin </a:t>
            </a:r>
            <a:r>
              <a:rPr lang="en-US" sz="2800" dirty="0" smtClean="0"/>
              <a:t>folder.</a:t>
            </a:r>
            <a:endParaRPr lang="en-US" sz="2800" dirty="0"/>
          </a:p>
          <a:p>
            <a:pPr lvl="1"/>
            <a:r>
              <a:rPr lang="en-US" sz="2800" dirty="0"/>
              <a:t>sudo mv chromedriver /</a:t>
            </a:r>
            <a:r>
              <a:rPr lang="en-US" sz="2800" dirty="0" smtClean="0"/>
              <a:t>usr/local/bin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3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7091"/>
            <a:ext cx="8077200" cy="7760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Automated </a:t>
            </a:r>
            <a:r>
              <a:rPr lang="en-US" smtClean="0"/>
              <a:t>Script Using </a:t>
            </a:r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0301" y="6274495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598"/>
            <a:ext cx="4191002" cy="4572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69" y="1371598"/>
            <a:ext cx="4319031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799"/>
            <a:ext cx="7924800" cy="685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SafariDriver Installation – Mac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5867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447799"/>
            <a:ext cx="8763000" cy="426720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SafariDriver </a:t>
            </a:r>
            <a:r>
              <a:rPr lang="en-US" sz="2800" dirty="0"/>
              <a:t>– Driver needed for </a:t>
            </a:r>
            <a:r>
              <a:rPr lang="en-US" sz="2800" dirty="0" smtClean="0"/>
              <a:t>Safari </a:t>
            </a:r>
            <a:r>
              <a:rPr lang="en-US" sz="2800" dirty="0"/>
              <a:t>Browser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SafariDriver installed by default in OS El Capitan.</a:t>
            </a:r>
            <a:endParaRPr lang="en-US" sz="2800" dirty="0"/>
          </a:p>
          <a:p>
            <a:pPr lvl="0"/>
            <a:r>
              <a:rPr lang="en-US" sz="2800" dirty="0" smtClean="0"/>
              <a:t>Go to Safari &gt; Preferences &gt; Advanced</a:t>
            </a:r>
          </a:p>
          <a:p>
            <a:pPr lvl="0"/>
            <a:r>
              <a:rPr lang="en-US" sz="2800" dirty="0" smtClean="0"/>
              <a:t>Check on “Show Develop menu in menu bar”</a:t>
            </a:r>
          </a:p>
          <a:p>
            <a:pPr lvl="0"/>
            <a:r>
              <a:rPr lang="en-US" sz="2800" dirty="0" smtClean="0"/>
              <a:t>Open Safari and Click on Develop Menu from Menu bar.</a:t>
            </a:r>
          </a:p>
          <a:p>
            <a:pPr lvl="0"/>
            <a:r>
              <a:rPr lang="en-US" sz="2800" dirty="0"/>
              <a:t>C</a:t>
            </a:r>
            <a:r>
              <a:rPr lang="en-US" sz="2800" dirty="0" smtClean="0"/>
              <a:t>lick “Allow Remote Automation” from the Develop Menu bar.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6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799"/>
            <a:ext cx="7924800" cy="685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InternetExplorerDriver Installation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447799"/>
            <a:ext cx="8763000" cy="3657601"/>
          </a:xfrm>
        </p:spPr>
        <p:txBody>
          <a:bodyPr>
            <a:normAutofit fontScale="92500"/>
          </a:bodyPr>
          <a:lstStyle/>
          <a:p>
            <a:r>
              <a:rPr lang="en-US" sz="2300" b="1" dirty="0" smtClean="0"/>
              <a:t>InternetExplorerDriver</a:t>
            </a:r>
            <a:r>
              <a:rPr lang="en-US" sz="2300" dirty="0" smtClean="0"/>
              <a:t> </a:t>
            </a:r>
            <a:r>
              <a:rPr lang="en-US" sz="2300" dirty="0"/>
              <a:t>– Driver needed for </a:t>
            </a:r>
            <a:r>
              <a:rPr lang="en-US" sz="2300" dirty="0" smtClean="0"/>
              <a:t>Internet Explorer Browser.</a:t>
            </a:r>
          </a:p>
          <a:p>
            <a:r>
              <a:rPr lang="en-US" sz="2300" dirty="0" smtClean="0"/>
              <a:t>Install IEDriver.exe based on your OS from </a:t>
            </a:r>
            <a:r>
              <a:rPr lang="en-US" sz="2300" dirty="0"/>
              <a:t>the </a:t>
            </a:r>
            <a:r>
              <a:rPr lang="en-US" sz="2300" dirty="0" smtClean="0"/>
              <a:t>link below.</a:t>
            </a:r>
          </a:p>
          <a:p>
            <a:pPr marL="411480" lvl="2"/>
            <a:r>
              <a:rPr lang="en-US" sz="2300" u="sng" dirty="0">
                <a:hlinkClick r:id="rId3"/>
              </a:rPr>
              <a:t>http://www.seleniumhq.org/download</a:t>
            </a:r>
            <a:r>
              <a:rPr lang="en-US" sz="2300" u="sng" dirty="0" smtClean="0">
                <a:hlinkClick r:id="rId3"/>
              </a:rPr>
              <a:t>/</a:t>
            </a:r>
            <a:endParaRPr lang="en-US" sz="2300" u="sng" dirty="0" smtClean="0"/>
          </a:p>
          <a:p>
            <a:pPr marL="411480" lvl="2"/>
            <a:r>
              <a:rPr lang="en-US" sz="2300" dirty="0">
                <a:hlinkClick r:id="rId4"/>
              </a:rPr>
              <a:t>http://</a:t>
            </a:r>
            <a:r>
              <a:rPr lang="en-US" sz="2300" dirty="0" smtClean="0">
                <a:hlinkClick r:id="rId4"/>
              </a:rPr>
              <a:t>selenium-release.storage.googleapis.com/index.html</a:t>
            </a:r>
            <a:endParaRPr lang="en-US" sz="2300" dirty="0" smtClean="0"/>
          </a:p>
          <a:p>
            <a:pPr marL="228600" lvl="1"/>
            <a:r>
              <a:rPr lang="en-US" sz="2300" dirty="0"/>
              <a:t>Go to downloads where the </a:t>
            </a:r>
            <a:r>
              <a:rPr lang="en-US" sz="2300" dirty="0" smtClean="0"/>
              <a:t>IEDriver.exe </a:t>
            </a:r>
            <a:r>
              <a:rPr lang="en-US" sz="2300" dirty="0"/>
              <a:t>is </a:t>
            </a:r>
            <a:r>
              <a:rPr lang="en-US" sz="2300" dirty="0" smtClean="0"/>
              <a:t>downloaded.</a:t>
            </a:r>
            <a:endParaRPr lang="en-US" sz="2300" dirty="0"/>
          </a:p>
          <a:p>
            <a:pPr lvl="0"/>
            <a:r>
              <a:rPr lang="en-US" sz="2300" dirty="0" smtClean="0"/>
              <a:t>Move IEWebDriver </a:t>
            </a:r>
            <a:r>
              <a:rPr lang="en-US" sz="2300" dirty="0"/>
              <a:t>to the </a:t>
            </a:r>
            <a:r>
              <a:rPr lang="en-US" sz="2300" dirty="0" smtClean="0"/>
              <a:t>C:/Windows/System32.</a:t>
            </a:r>
          </a:p>
          <a:p>
            <a:pPr marL="228600" lvl="1"/>
            <a:r>
              <a:rPr lang="en-US" sz="2100" dirty="0"/>
              <a:t>Go to Internet Explorer Options &gt; </a:t>
            </a:r>
            <a:r>
              <a:rPr lang="en-US" sz="2100" dirty="0" smtClean="0"/>
              <a:t>Security.</a:t>
            </a:r>
            <a:endParaRPr lang="en-US" sz="2300" dirty="0"/>
          </a:p>
          <a:p>
            <a:r>
              <a:rPr lang="en-US" sz="2300" dirty="0"/>
              <a:t>Check/Uncheck “Enable Protected Mode” in Internet Explorer for all trust/security </a:t>
            </a:r>
            <a:r>
              <a:rPr lang="en-US" sz="2300" dirty="0" smtClean="0"/>
              <a:t>zones.</a:t>
            </a:r>
            <a:endParaRPr lang="en-US" sz="2300" dirty="0"/>
          </a:p>
          <a:p>
            <a:pPr lvl="0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0721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147546</TotalTime>
  <Words>438</Words>
  <Application>Microsoft Macintosh PowerPoint</Application>
  <PresentationFormat>On-screen Show (4:3)</PresentationFormat>
  <Paragraphs>88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Wingdings</vt:lpstr>
      <vt:lpstr>Arial</vt:lpstr>
      <vt:lpstr>Perspective</vt:lpstr>
      <vt:lpstr>Complete Selenium Automation Engineer Bootcamp: Go from Zero to Hero</vt:lpstr>
      <vt:lpstr>Automation Using Selenium WebDriver</vt:lpstr>
      <vt:lpstr>Newtours Login Validation Testcase</vt:lpstr>
      <vt:lpstr>GeckoDriver Installation - Mac</vt:lpstr>
      <vt:lpstr>Login Automated Script Using Firefox</vt:lpstr>
      <vt:lpstr>ChromeDriver Installation - Mac</vt:lpstr>
      <vt:lpstr>Login Automated Script Using Chrome</vt:lpstr>
      <vt:lpstr>SafariDriver Installation – Mac Only</vt:lpstr>
      <vt:lpstr>InternetExplorerDriver Installation</vt:lpstr>
      <vt:lpstr>Login Automated Script Using IE</vt:lpstr>
      <vt:lpstr>Elements of Web Application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2017-10-06T22:32:17Z</dcterms:modified>
</cp:coreProperties>
</file>