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25" r:id="rId2"/>
    <p:sldId id="292" r:id="rId3"/>
    <p:sldId id="29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4"/>
    <p:restoredTop sz="93739" autoAdjust="0"/>
  </p:normalViewPr>
  <p:slideViewPr>
    <p:cSldViewPr>
      <p:cViewPr>
        <p:scale>
          <a:sx n="100" d="100"/>
          <a:sy n="100" d="100"/>
        </p:scale>
        <p:origin x="1360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8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29040"/>
            <a:ext cx="7924800" cy="120455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Relation between two classes where a child class inherits all features of its parent class.</a:t>
            </a:r>
          </a:p>
          <a:p>
            <a:r>
              <a:rPr lang="en-US" sz="8000" dirty="0" smtClean="0"/>
              <a:t>Methods from the parent can be overridden in the child and new logic can be added.</a:t>
            </a:r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48993"/>
            <a:ext cx="6477000" cy="38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3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8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Inheritance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246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3581400" cy="5208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199"/>
            <a:ext cx="3886200" cy="52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147545</TotalTime>
  <Words>53</Words>
  <Application>Microsoft Macintosh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Wingdings</vt:lpstr>
      <vt:lpstr>Arial</vt:lpstr>
      <vt:lpstr>Perspective</vt:lpstr>
      <vt:lpstr>Complete Selenium Automation Engineer Bootcamp: Go from Zero to Hero</vt:lpstr>
      <vt:lpstr>Inheritance</vt:lpstr>
      <vt:lpstr>Inheritance Contd..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2017-10-07T05:23:22Z</dcterms:modified>
</cp:coreProperties>
</file>