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25" r:id="rId2"/>
    <p:sldId id="294" r:id="rId3"/>
    <p:sldId id="29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3"/>
    <p:restoredTop sz="93683" autoAdjust="0"/>
  </p:normalViewPr>
  <p:slideViewPr>
    <p:cSldViewPr>
      <p:cViewPr>
        <p:scale>
          <a:sx n="100" d="100"/>
          <a:sy n="100" d="100"/>
        </p:scale>
        <p:origin x="4352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7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8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29040"/>
            <a:ext cx="7924800" cy="128076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Polymorphism derives from the </a:t>
            </a:r>
            <a:r>
              <a:rPr lang="en-US" sz="8000" dirty="0"/>
              <a:t>G</a:t>
            </a:r>
            <a:r>
              <a:rPr lang="en-US" sz="8000" dirty="0" smtClean="0"/>
              <a:t>reek word “Poly” meaning much or many form or shape.</a:t>
            </a:r>
          </a:p>
          <a:p>
            <a:r>
              <a:rPr lang="en-US" sz="8000" dirty="0" smtClean="0"/>
              <a:t>Polymorphism in programming refers to the ability to use same methods in different ways for different objects or data types.</a:t>
            </a:r>
          </a:p>
          <a:p>
            <a:pPr marL="45720" indent="0">
              <a:buNone/>
            </a:pP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61" y="2209800"/>
            <a:ext cx="7165439" cy="39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8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Polymorphism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3" y="914401"/>
            <a:ext cx="3665767" cy="5132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881744"/>
            <a:ext cx="4114800" cy="51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147544</TotalTime>
  <Words>58</Words>
  <Application>Microsoft Macintosh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Wingdings</vt:lpstr>
      <vt:lpstr>Arial</vt:lpstr>
      <vt:lpstr>Perspective</vt:lpstr>
      <vt:lpstr>Complete Selenium Automation Engineer Bootcamp: Go from Zero to Hero</vt:lpstr>
      <vt:lpstr>Polymorphism</vt:lpstr>
      <vt:lpstr>Polymorphism Contd..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2017-10-06T21:32:55Z</dcterms:modified>
</cp:coreProperties>
</file>