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25" r:id="rId2"/>
    <p:sldId id="358" r:id="rId3"/>
    <p:sldId id="359" r:id="rId4"/>
    <p:sldId id="353" r:id="rId5"/>
    <p:sldId id="374" r:id="rId6"/>
    <p:sldId id="355" r:id="rId7"/>
    <p:sldId id="360" r:id="rId8"/>
    <p:sldId id="361" r:id="rId9"/>
    <p:sldId id="362" r:id="rId10"/>
    <p:sldId id="3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4"/>
    <p:restoredTop sz="93683" autoAdjust="0"/>
  </p:normalViewPr>
  <p:slideViewPr>
    <p:cSldViewPr>
      <p:cViewPr>
        <p:scale>
          <a:sx n="100" d="100"/>
          <a:sy n="100" d="100"/>
        </p:scale>
        <p:origin x="478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newtours.demoau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newtours.demoau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rbitz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rbitz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Selenium </a:t>
            </a:r>
            <a:r>
              <a:rPr lang="en-US" dirty="0" smtClean="0"/>
              <a:t>Actions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3986213"/>
          </a:xfrm>
        </p:spPr>
        <p:txBody>
          <a:bodyPr>
            <a:noAutofit/>
          </a:bodyPr>
          <a:lstStyle/>
          <a:p>
            <a:r>
              <a:rPr lang="en-US" b="1" dirty="0" smtClean="0"/>
              <a:t>Capture Screenshot</a:t>
            </a:r>
          </a:p>
          <a:p>
            <a:endParaRPr lang="en-US" sz="1800" b="1" dirty="0" smtClean="0"/>
          </a:p>
          <a:p>
            <a:pPr marL="45720" indent="0">
              <a:buNone/>
            </a:pPr>
            <a:r>
              <a:rPr lang="en-US" sz="1600" dirty="0"/>
              <a:t>require 'selenium-</a:t>
            </a:r>
            <a:r>
              <a:rPr lang="en-US" sz="1600" dirty="0" err="1"/>
              <a:t>webdriver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driver = Selenium::WebDriver.for :firefox</a:t>
            </a:r>
            <a:br>
              <a:rPr lang="en-US" sz="1600" dirty="0"/>
            </a:br>
            <a:r>
              <a:rPr lang="en-US" sz="1600" i="1" dirty="0"/>
              <a:t>#Maximize the window</a:t>
            </a:r>
            <a:br>
              <a:rPr lang="en-US" sz="1600" i="1" dirty="0"/>
            </a:br>
            <a:r>
              <a:rPr lang="en-US" sz="1600" dirty="0"/>
              <a:t>driver.manage.window.maximize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#</a:t>
            </a:r>
            <a:r>
              <a:rPr lang="en-US" sz="1600" b="1" dirty="0"/>
              <a:t>Navigate </a:t>
            </a:r>
            <a:r>
              <a:rPr lang="en-US" sz="1600" i="1" dirty="0"/>
              <a:t>to the website</a:t>
            </a:r>
            <a:br>
              <a:rPr lang="en-US" sz="1600" i="1" dirty="0"/>
            </a:br>
            <a:r>
              <a:rPr lang="en-US" sz="1600" dirty="0"/>
              <a:t>driver.</a:t>
            </a:r>
            <a:r>
              <a:rPr lang="en-US" sz="1600" i="1" dirty="0"/>
              <a:t>get </a:t>
            </a:r>
            <a:r>
              <a:rPr lang="en-US" sz="1600" b="1" dirty="0"/>
              <a:t>"http://www.newtours.demoaut.com/"</a:t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i="1" dirty="0"/>
              <a:t>#</a:t>
            </a:r>
            <a:r>
              <a:rPr lang="en-US" sz="1600" b="1" dirty="0"/>
              <a:t>Capture </a:t>
            </a:r>
            <a:r>
              <a:rPr lang="en-US" sz="1600" i="1" dirty="0"/>
              <a:t>the screenshot of the window</a:t>
            </a:r>
            <a:br>
              <a:rPr lang="en-US" sz="1600" i="1" dirty="0"/>
            </a:br>
            <a:r>
              <a:rPr lang="en-US" sz="1600" dirty="0"/>
              <a:t>driver.save_screenshot(</a:t>
            </a:r>
            <a:r>
              <a:rPr lang="en-US" sz="1600" b="1" dirty="0"/>
              <a:t>"</a:t>
            </a:r>
            <a:r>
              <a:rPr lang="en-US" sz="1600" b="1" dirty="0" err="1"/>
              <a:t>homepage.png</a:t>
            </a:r>
            <a:r>
              <a:rPr lang="en-US" sz="1600" b="1" dirty="0"/>
              <a:t>"</a:t>
            </a:r>
            <a:r>
              <a:rPr lang="en-US" sz="1600" dirty="0"/>
              <a:t>)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Wait: Implicit Wait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3927" y="633434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087996"/>
            <a:ext cx="8153400" cy="524634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Implicit Wait</a:t>
            </a:r>
            <a:r>
              <a:rPr lang="en-US" sz="1800" dirty="0" smtClean="0"/>
              <a:t>: </a:t>
            </a:r>
            <a:r>
              <a:rPr lang="en-US" sz="1800" dirty="0"/>
              <a:t>An </a:t>
            </a:r>
            <a:r>
              <a:rPr lang="en-US" sz="1800" dirty="0" smtClean="0"/>
              <a:t>Implicit Wait </a:t>
            </a:r>
            <a:r>
              <a:rPr lang="en-US" sz="1800" dirty="0"/>
              <a:t>is to tell WebDriver to poll the DOM(Document Object Model/HTML Elements) for a certain amount of time when trying to find an element or elements if they are not immediately available.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default setting is 0. Once set, the implicit wait is set for the life of the WebDriver object </a:t>
            </a:r>
            <a:r>
              <a:rPr lang="en-US" sz="1800" dirty="0" smtClean="0"/>
              <a:t>instance.</a:t>
            </a:r>
            <a:endParaRPr lang="en-US" sz="1800" b="1" dirty="0" smtClean="0"/>
          </a:p>
          <a:p>
            <a:pPr marL="45720" indent="0">
              <a:buNone/>
            </a:pPr>
            <a:endParaRPr lang="en-US" sz="1800" b="1" dirty="0" smtClean="0"/>
          </a:p>
          <a:p>
            <a:pPr marL="45720" indent="0">
              <a:buNone/>
            </a:pPr>
            <a:r>
              <a:rPr lang="en-US" sz="1800" b="1" dirty="0" smtClean="0"/>
              <a:t>Code Example:</a:t>
            </a:r>
            <a:endParaRPr lang="en-US" sz="1800" dirty="0"/>
          </a:p>
          <a:p>
            <a:pPr marL="45720" indent="0">
              <a:buNone/>
            </a:pPr>
            <a:r>
              <a:rPr lang="en-US" sz="1400" i="1" dirty="0" smtClean="0"/>
              <a:t>    </a:t>
            </a:r>
            <a:r>
              <a:rPr lang="en-US" sz="1400" dirty="0"/>
              <a:t>require 'selenium-</a:t>
            </a:r>
            <a:r>
              <a:rPr lang="en-US" sz="1400" dirty="0" err="1"/>
              <a:t>webdriver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 driver </a:t>
            </a:r>
            <a:r>
              <a:rPr lang="en-US" sz="1400" dirty="0"/>
              <a:t>= </a:t>
            </a:r>
            <a:r>
              <a:rPr lang="en-US" sz="1400" b="1" dirty="0"/>
              <a:t>Selenium</a:t>
            </a:r>
            <a:r>
              <a:rPr lang="en-US" sz="1400" dirty="0"/>
              <a:t>::</a:t>
            </a:r>
            <a:r>
              <a:rPr lang="en-US" sz="1400" b="1" dirty="0"/>
              <a:t>WebDriver</a:t>
            </a:r>
            <a:r>
              <a:rPr lang="en-US" sz="1400" dirty="0"/>
              <a:t>.for :firefox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 driver.manage.timeouts.implicit_wait </a:t>
            </a:r>
            <a:r>
              <a:rPr lang="en-US" sz="1400" dirty="0"/>
              <a:t>= </a:t>
            </a:r>
            <a:r>
              <a:rPr lang="en-US" sz="1400" b="1" dirty="0"/>
              <a:t>10</a:t>
            </a:r>
            <a:r>
              <a:rPr lang="en-US" sz="1400" dirty="0"/>
              <a:t> # </a:t>
            </a:r>
            <a:r>
              <a:rPr lang="en-US" sz="1400" dirty="0" smtClean="0"/>
              <a:t>seconds</a:t>
            </a:r>
          </a:p>
          <a:p>
            <a:pPr marL="45720" indent="0">
              <a:buNone/>
            </a:pPr>
            <a:r>
              <a:rPr lang="en-US" sz="1400" i="1" dirty="0" smtClean="0"/>
              <a:t>    driver</a:t>
            </a:r>
            <a:r>
              <a:rPr lang="en-US" sz="1400" dirty="0" smtClean="0"/>
              <a:t>.</a:t>
            </a:r>
            <a:r>
              <a:rPr lang="en-US" sz="1400" i="1" dirty="0" smtClean="0"/>
              <a:t>get </a:t>
            </a:r>
            <a:r>
              <a:rPr lang="en-US" sz="1400" b="1" dirty="0">
                <a:hlinkClick r:id="rId3"/>
              </a:rPr>
              <a:t>http://www.newtours.demoaut.com/</a:t>
            </a:r>
            <a:endParaRPr lang="en-US" sz="1400" b="1" dirty="0"/>
          </a:p>
          <a:p>
            <a:pPr marL="45720" indent="0">
              <a:buNone/>
            </a:pPr>
            <a:r>
              <a:rPr lang="en-US" sz="1400" dirty="0"/>
              <a:t>    driver.manage.window.maximize</a:t>
            </a:r>
            <a:endParaRPr lang="en-US" sz="1400" i="1" dirty="0"/>
          </a:p>
          <a:p>
            <a:pPr marL="45720" indent="0">
              <a:buNone/>
            </a:pPr>
            <a:r>
              <a:rPr lang="en-US" sz="1400" i="1" dirty="0"/>
              <a:t>    driver</a:t>
            </a:r>
            <a:r>
              <a:rPr lang="en-US" sz="1400" dirty="0"/>
              <a:t>.find_element(</a:t>
            </a:r>
            <a:r>
              <a:rPr lang="en-US" sz="1400" b="1" dirty="0"/>
              <a:t>:name</a:t>
            </a:r>
            <a:r>
              <a:rPr lang="en-US" sz="1400" dirty="0"/>
              <a:t>, </a:t>
            </a:r>
            <a:r>
              <a:rPr lang="en-US" sz="1400" b="1" dirty="0"/>
              <a:t>"userName"</a:t>
            </a:r>
            <a:r>
              <a:rPr lang="en-US" sz="1400" dirty="0"/>
              <a:t>).send_keys(‘selenium’)</a:t>
            </a:r>
          </a:p>
          <a:p>
            <a:pPr marL="45720" indent="0">
              <a:buNone/>
            </a:pPr>
            <a:r>
              <a:rPr lang="en-US" sz="1400" i="1" dirty="0"/>
              <a:t>    driver</a:t>
            </a:r>
            <a:r>
              <a:rPr lang="en-US" sz="1400" dirty="0"/>
              <a:t>.find_element(</a:t>
            </a:r>
            <a:r>
              <a:rPr lang="en-US" sz="1400" b="1" dirty="0"/>
              <a:t>:name</a:t>
            </a:r>
            <a:r>
              <a:rPr lang="en-US" sz="1400" dirty="0"/>
              <a:t>, </a:t>
            </a:r>
            <a:r>
              <a:rPr lang="en-US" sz="1400" b="1" dirty="0"/>
              <a:t>”password"</a:t>
            </a:r>
            <a:r>
              <a:rPr lang="en-US" sz="1400" dirty="0"/>
              <a:t>).send_keys(‘selenium’)</a:t>
            </a:r>
          </a:p>
          <a:p>
            <a:pPr marL="45720" indent="0">
              <a:buNone/>
            </a:pPr>
            <a:r>
              <a:rPr lang="en-US" sz="1400" i="1" dirty="0"/>
              <a:t>    driver</a:t>
            </a:r>
            <a:r>
              <a:rPr lang="en-US" sz="1400" dirty="0"/>
              <a:t>.find_element(</a:t>
            </a:r>
            <a:r>
              <a:rPr lang="en-US" sz="1400" b="1" dirty="0"/>
              <a:t>:name</a:t>
            </a:r>
            <a:r>
              <a:rPr lang="en-US" sz="1400" dirty="0"/>
              <a:t>, </a:t>
            </a:r>
            <a:r>
              <a:rPr lang="en-US" sz="1400" b="1" dirty="0"/>
              <a:t>"login"</a:t>
            </a:r>
            <a:r>
              <a:rPr lang="en-US" sz="1400" dirty="0"/>
              <a:t>).</a:t>
            </a:r>
            <a:r>
              <a:rPr lang="en-US" sz="1400" dirty="0" smtClean="0"/>
              <a:t>click</a:t>
            </a:r>
          </a:p>
          <a:p>
            <a:pPr marL="45720" indent="0">
              <a:buNone/>
            </a:pPr>
            <a:r>
              <a:rPr lang="en-US" sz="1400" dirty="0" smtClean="0"/>
              <a:t>    unless </a:t>
            </a:r>
            <a:r>
              <a:rPr lang="en-US" sz="1400" i="1" dirty="0"/>
              <a:t>driver</a:t>
            </a:r>
            <a:r>
              <a:rPr lang="en-US" sz="1400" dirty="0"/>
              <a:t>.title =</a:t>
            </a:r>
            <a:r>
              <a:rPr lang="en-US" sz="1400" dirty="0" smtClean="0"/>
              <a:t>= </a:t>
            </a:r>
            <a:r>
              <a:rPr lang="en-US" sz="1400" dirty="0"/>
              <a:t>"Find a Flight: Mercury Tours:"</a:t>
            </a:r>
          </a:p>
          <a:p>
            <a:pPr marL="45720" indent="0">
              <a:buNone/>
            </a:pPr>
            <a:r>
              <a:rPr lang="en-US" sz="1400" dirty="0" smtClean="0"/>
              <a:t>       raise "Test Failed"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    end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Wait: Explicit Wait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124635"/>
            <a:ext cx="8153400" cy="5047565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Explicit Wait</a:t>
            </a:r>
            <a:r>
              <a:rPr lang="en-US" sz="2200" dirty="0" smtClean="0"/>
              <a:t>: </a:t>
            </a:r>
            <a:r>
              <a:rPr lang="en-US" sz="2200" dirty="0"/>
              <a:t>An explicit waits is code you define to wait for a certain condition to occur before proceeding further in the code.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worst case of this is Thread.sleep(), which sets the condition to an exact time period to wait. </a:t>
            </a:r>
            <a:r>
              <a:rPr lang="en-US" sz="2200" dirty="0" smtClean="0"/>
              <a:t>Ex: sleep(5)</a:t>
            </a:r>
            <a:endParaRPr lang="en-US" sz="2200" b="1" dirty="0" smtClean="0"/>
          </a:p>
          <a:p>
            <a:pPr marL="45720" indent="0">
              <a:buNone/>
            </a:pPr>
            <a:endParaRPr lang="en-US" sz="1600" b="1" dirty="0" smtClean="0"/>
          </a:p>
          <a:p>
            <a:pPr marL="45720" indent="0">
              <a:buNone/>
            </a:pPr>
            <a:r>
              <a:rPr lang="en-US" sz="1600" b="1" dirty="0" smtClean="0"/>
              <a:t>Code Example:</a:t>
            </a:r>
            <a:endParaRPr lang="en-US" sz="1600" dirty="0"/>
          </a:p>
          <a:p>
            <a:pPr marL="45720" indent="0">
              <a:buNone/>
            </a:pPr>
            <a:r>
              <a:rPr lang="en-US" sz="1600" i="1" dirty="0" smtClean="0"/>
              <a:t>    </a:t>
            </a:r>
            <a:r>
              <a:rPr lang="en-US" sz="1600" dirty="0"/>
              <a:t>require 'selenium-</a:t>
            </a:r>
            <a:r>
              <a:rPr lang="en-US" sz="1600" dirty="0" err="1"/>
              <a:t>webdriver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driver </a:t>
            </a:r>
            <a:r>
              <a:rPr lang="en-US" sz="1600" dirty="0"/>
              <a:t>= </a:t>
            </a:r>
            <a:r>
              <a:rPr lang="en-US" sz="1600" b="1" dirty="0"/>
              <a:t>Selenium</a:t>
            </a:r>
            <a:r>
              <a:rPr lang="en-US" sz="1600" dirty="0"/>
              <a:t>::</a:t>
            </a:r>
            <a:r>
              <a:rPr lang="en-US" sz="1600" b="1" dirty="0"/>
              <a:t>WebDriver</a:t>
            </a:r>
            <a:r>
              <a:rPr lang="en-US" sz="1600" dirty="0"/>
              <a:t>.for :</a:t>
            </a:r>
            <a:r>
              <a:rPr lang="en-US" sz="1600" dirty="0" smtClean="0"/>
              <a:t>firefox</a:t>
            </a:r>
          </a:p>
          <a:p>
            <a:pPr marL="4572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driver</a:t>
            </a:r>
            <a:r>
              <a:rPr lang="en-US" sz="1600" dirty="0" smtClean="0"/>
              <a:t>.</a:t>
            </a:r>
            <a:r>
              <a:rPr lang="en-US" sz="1600" i="1" dirty="0" smtClean="0"/>
              <a:t>get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://www.newtours.demoaut.com</a:t>
            </a:r>
            <a:r>
              <a:rPr lang="en-US" sz="1600" b="1" dirty="0" smtClean="0">
                <a:hlinkClick r:id="rId3"/>
              </a:rPr>
              <a:t>/</a:t>
            </a:r>
            <a:endParaRPr lang="en-US" sz="1600" b="1" dirty="0" smtClean="0"/>
          </a:p>
          <a:p>
            <a:pPr marL="4572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driver.manage.window.maximize</a:t>
            </a:r>
            <a:endParaRPr lang="en-US" sz="1600" i="1" dirty="0" smtClean="0"/>
          </a:p>
          <a:p>
            <a:pPr marL="45720" indent="0">
              <a:buNone/>
            </a:pPr>
            <a:r>
              <a:rPr lang="en-US" sz="1600" i="1" dirty="0" smtClean="0"/>
              <a:t>    driver</a:t>
            </a:r>
            <a:r>
              <a:rPr lang="en-US" sz="1600" dirty="0" smtClean="0"/>
              <a:t>.find_element</a:t>
            </a:r>
            <a:r>
              <a:rPr lang="en-US" sz="1600" dirty="0"/>
              <a:t>(</a:t>
            </a:r>
            <a:r>
              <a:rPr lang="en-US" sz="1600" b="1" dirty="0"/>
              <a:t>:name</a:t>
            </a:r>
            <a:r>
              <a:rPr lang="en-US" sz="1600" dirty="0"/>
              <a:t>, </a:t>
            </a:r>
            <a:r>
              <a:rPr lang="en-US" sz="1600" b="1" dirty="0"/>
              <a:t>"userName</a:t>
            </a:r>
            <a:r>
              <a:rPr lang="en-US" sz="1600" b="1" dirty="0" smtClean="0"/>
              <a:t>"</a:t>
            </a:r>
            <a:r>
              <a:rPr lang="en-US" sz="1600" dirty="0" smtClean="0"/>
              <a:t>).send_keys(‘selenium’)</a:t>
            </a:r>
            <a:endParaRPr lang="en-US" sz="1600" dirty="0"/>
          </a:p>
          <a:p>
            <a:pPr marL="45720" indent="0">
              <a:buNone/>
            </a:pPr>
            <a:r>
              <a:rPr lang="en-US" sz="1600" i="1" dirty="0" smtClean="0"/>
              <a:t>    driver</a:t>
            </a:r>
            <a:r>
              <a:rPr lang="en-US" sz="1600" dirty="0" smtClean="0"/>
              <a:t>.find_element</a:t>
            </a:r>
            <a:r>
              <a:rPr lang="en-US" sz="1600" dirty="0"/>
              <a:t>(</a:t>
            </a:r>
            <a:r>
              <a:rPr lang="en-US" sz="1600" b="1" dirty="0"/>
              <a:t>:name</a:t>
            </a:r>
            <a:r>
              <a:rPr lang="en-US" sz="1600" dirty="0"/>
              <a:t>, </a:t>
            </a:r>
            <a:r>
              <a:rPr lang="en-US" sz="1600" b="1" dirty="0" smtClean="0"/>
              <a:t>”password"</a:t>
            </a:r>
            <a:r>
              <a:rPr lang="en-US" sz="1600" dirty="0" smtClean="0"/>
              <a:t>).</a:t>
            </a:r>
            <a:r>
              <a:rPr lang="en-US" sz="1600" dirty="0"/>
              <a:t>send_keys(‘selenium’)</a:t>
            </a:r>
          </a:p>
          <a:p>
            <a:pPr marL="45720" indent="0">
              <a:buNone/>
            </a:pPr>
            <a:r>
              <a:rPr lang="en-US" sz="1600" i="1" dirty="0" smtClean="0"/>
              <a:t>    driver</a:t>
            </a:r>
            <a:r>
              <a:rPr lang="en-US" sz="1600" dirty="0" smtClean="0"/>
              <a:t>.find_element</a:t>
            </a:r>
            <a:r>
              <a:rPr lang="en-US" sz="1600" dirty="0"/>
              <a:t>(</a:t>
            </a:r>
            <a:r>
              <a:rPr lang="en-US" sz="1600" b="1" dirty="0"/>
              <a:t>:name</a:t>
            </a:r>
            <a:r>
              <a:rPr lang="en-US" sz="1600" dirty="0"/>
              <a:t>, </a:t>
            </a:r>
            <a:r>
              <a:rPr lang="en-US" sz="1600" b="1" dirty="0"/>
              <a:t>"login</a:t>
            </a:r>
            <a:r>
              <a:rPr lang="en-US" sz="1600" b="1" dirty="0" smtClean="0"/>
              <a:t>"</a:t>
            </a:r>
            <a:r>
              <a:rPr lang="en-US" sz="1600" dirty="0" smtClean="0"/>
              <a:t>).click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i="1" dirty="0" smtClean="0"/>
              <a:t>wait </a:t>
            </a:r>
            <a:r>
              <a:rPr lang="en-US" sz="1600" dirty="0"/>
              <a:t>= </a:t>
            </a:r>
            <a:r>
              <a:rPr lang="en-US" sz="1600" b="1" i="1" dirty="0"/>
              <a:t>Selenium</a:t>
            </a:r>
            <a:r>
              <a:rPr lang="en-US" sz="1600" dirty="0"/>
              <a:t>::</a:t>
            </a:r>
            <a:r>
              <a:rPr lang="en-US" sz="1600" b="1" i="1" dirty="0"/>
              <a:t>WebDriver</a:t>
            </a:r>
            <a:r>
              <a:rPr lang="en-US" sz="1600" dirty="0"/>
              <a:t>::</a:t>
            </a:r>
            <a:r>
              <a:rPr lang="en-US" sz="1600" b="1" i="1" dirty="0"/>
              <a:t>Wait</a:t>
            </a:r>
            <a:r>
              <a:rPr lang="en-US" sz="1600" dirty="0"/>
              <a:t>.new(</a:t>
            </a:r>
            <a:r>
              <a:rPr lang="en-US" sz="1600" b="1" dirty="0"/>
              <a:t>:timeout </a:t>
            </a:r>
            <a:r>
              <a:rPr lang="en-US" sz="1600" i="1" dirty="0"/>
              <a:t>=&gt; </a:t>
            </a:r>
            <a:r>
              <a:rPr lang="en-US" sz="1600" dirty="0"/>
              <a:t>5) </a:t>
            </a:r>
            <a:r>
              <a:rPr lang="en-US" sz="1600" i="1" dirty="0"/>
              <a:t># </a:t>
            </a:r>
            <a:r>
              <a:rPr lang="en-US" sz="1600" i="1" dirty="0" smtClean="0"/>
              <a:t>seconds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i="1" dirty="0"/>
              <a:t>wait</a:t>
            </a:r>
            <a:r>
              <a:rPr lang="en-US" sz="1600" dirty="0"/>
              <a:t>.until { </a:t>
            </a:r>
            <a:r>
              <a:rPr lang="en-US" sz="1600" i="1" dirty="0"/>
              <a:t>driver</a:t>
            </a:r>
            <a:r>
              <a:rPr lang="en-US" sz="1600" dirty="0"/>
              <a:t>.find_element(</a:t>
            </a:r>
            <a:r>
              <a:rPr lang="en-US" sz="1600" b="1" dirty="0"/>
              <a:t>:xpath</a:t>
            </a:r>
            <a:r>
              <a:rPr lang="en-US" sz="1600" dirty="0"/>
              <a:t>, </a:t>
            </a:r>
            <a:r>
              <a:rPr lang="en-US" sz="1600" b="1" dirty="0"/>
              <a:t>"//input[@name='</a:t>
            </a:r>
            <a:r>
              <a:rPr lang="en-US" sz="1600" b="1" dirty="0" err="1"/>
              <a:t>findFlights</a:t>
            </a:r>
            <a:r>
              <a:rPr lang="en-US" sz="1600" b="1" dirty="0"/>
              <a:t>']"</a:t>
            </a:r>
            <a:r>
              <a:rPr lang="en-US" sz="1600" dirty="0"/>
              <a:t>)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Selenium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00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9784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Images/Pictures/Logo</a:t>
            </a:r>
          </a:p>
          <a:p>
            <a:pPr marL="45720" indent="0">
              <a:buNone/>
            </a:pPr>
            <a:r>
              <a:rPr lang="en-US" sz="1400" i="1" dirty="0"/>
              <a:t>  </a:t>
            </a:r>
            <a:r>
              <a:rPr lang="en-US" sz="1400" i="1" dirty="0" smtClean="0"/>
              <a:t>  </a:t>
            </a:r>
            <a:r>
              <a:rPr lang="en-US" sz="1400" i="1" dirty="0"/>
              <a:t>homepage_logo = driver.find_element(:xpath, "//</a:t>
            </a:r>
            <a:r>
              <a:rPr lang="en-US" sz="1400" i="1" dirty="0" err="1"/>
              <a:t>img</a:t>
            </a:r>
            <a:r>
              <a:rPr lang="en-US" sz="1400" i="1" dirty="0"/>
              <a:t>[@</a:t>
            </a:r>
            <a:r>
              <a:rPr lang="en-US" sz="1400" i="1" dirty="0" err="1"/>
              <a:t>src</a:t>
            </a:r>
            <a:r>
              <a:rPr lang="en-US" sz="1400" i="1" dirty="0"/>
              <a:t>='/assets/</a:t>
            </a:r>
            <a:r>
              <a:rPr lang="en-US" sz="1400" i="1" dirty="0" err="1"/>
              <a:t>img</a:t>
            </a:r>
            <a:r>
              <a:rPr lang="en-US" sz="1400" i="1" dirty="0"/>
              <a:t>/</a:t>
            </a:r>
            <a:r>
              <a:rPr lang="en-US" sz="1400" i="1" dirty="0" err="1"/>
              <a:t>vagov_logo_black.png</a:t>
            </a:r>
            <a:r>
              <a:rPr lang="en-US" sz="1400" i="1" dirty="0" smtClean="0"/>
              <a:t>']")</a:t>
            </a:r>
          </a:p>
          <a:p>
            <a:r>
              <a:rPr lang="en-US" sz="1600" b="1" dirty="0"/>
              <a:t>Header</a:t>
            </a:r>
          </a:p>
          <a:p>
            <a:pPr marL="45720" indent="0">
              <a:buNone/>
            </a:pPr>
            <a:r>
              <a:rPr lang="en-US" sz="1400" b="1" dirty="0"/>
              <a:t>    </a:t>
            </a:r>
            <a:r>
              <a:rPr lang="en-US" sz="1400" i="1" dirty="0"/>
              <a:t>homepage_header = driver.find_element(:xpath, "//h2[contains(text(),'How Can Virginia </a:t>
            </a:r>
            <a:r>
              <a:rPr lang="en-US" sz="1400" i="1" dirty="0" smtClean="0"/>
              <a:t>     Government </a:t>
            </a:r>
            <a:r>
              <a:rPr lang="en-US" sz="1400" i="1" dirty="0"/>
              <a:t>Help You</a:t>
            </a:r>
            <a:r>
              <a:rPr lang="en-US" sz="1400" i="1" dirty="0" smtClean="0"/>
              <a:t>?')]")</a:t>
            </a:r>
          </a:p>
          <a:p>
            <a:r>
              <a:rPr lang="en-US" sz="1600" b="1" dirty="0" smtClean="0"/>
              <a:t>Check </a:t>
            </a:r>
            <a:r>
              <a:rPr lang="en-US" sz="1600" b="1" dirty="0"/>
              <a:t>Boxes</a:t>
            </a:r>
          </a:p>
          <a:p>
            <a:pPr marL="45720" indent="0">
              <a:buNone/>
            </a:pPr>
            <a:r>
              <a:rPr lang="en-US" sz="1400" b="1" i="1" dirty="0"/>
              <a:t>   </a:t>
            </a:r>
            <a:r>
              <a:rPr lang="en-US" sz="1400" i="1" dirty="0"/>
              <a:t> </a:t>
            </a:r>
            <a:r>
              <a:rPr lang="en-US" sz="1400" i="1" dirty="0" smtClean="0"/>
              <a:t>lettuce_checkbox </a:t>
            </a:r>
            <a:r>
              <a:rPr lang="en-US" sz="1400" dirty="0"/>
              <a:t>= </a:t>
            </a:r>
            <a:r>
              <a:rPr lang="en-US" sz="1400" i="1" dirty="0"/>
              <a:t>driver</a:t>
            </a:r>
            <a:r>
              <a:rPr lang="en-US" sz="1400" dirty="0"/>
              <a:t>.find_element(:xpath,"//div[contains(text(), </a:t>
            </a:r>
            <a:r>
              <a:rPr lang="en-US" sz="1400" dirty="0" smtClean="0"/>
              <a:t>’Lettuce')][@</a:t>
            </a:r>
            <a:r>
              <a:rPr lang="en-US" sz="1400" dirty="0"/>
              <a:t>role='checkbox']")</a:t>
            </a:r>
          </a:p>
          <a:p>
            <a:pPr marL="45720" indent="0">
              <a:buNone/>
            </a:pPr>
            <a:r>
              <a:rPr lang="en-US" sz="1400" i="1" dirty="0"/>
              <a:t>    </a:t>
            </a:r>
            <a:r>
              <a:rPr lang="en-US" sz="1400" i="1" dirty="0" err="1" smtClean="0"/>
              <a:t>lettuce_checkbox</a:t>
            </a:r>
            <a:r>
              <a:rPr lang="en-US" sz="1400" dirty="0" err="1" smtClean="0"/>
              <a:t>.click</a:t>
            </a:r>
            <a:endParaRPr lang="en-US" sz="1400" dirty="0" smtClean="0"/>
          </a:p>
          <a:p>
            <a:r>
              <a:rPr lang="en-US" sz="1600" b="1" dirty="0"/>
              <a:t>Radio Button</a:t>
            </a:r>
          </a:p>
          <a:p>
            <a:pPr marL="45720" indent="0">
              <a:buNone/>
            </a:pPr>
            <a:r>
              <a:rPr lang="en-US" sz="1400" i="1" dirty="0"/>
              <a:t>   trip_type_btn = driver.find_element(:xpath, "//input[@name='</a:t>
            </a:r>
            <a:r>
              <a:rPr lang="en-US" sz="1400" i="1" dirty="0" err="1"/>
              <a:t>tripType</a:t>
            </a:r>
            <a:r>
              <a:rPr lang="en-US" sz="1400" i="1" dirty="0"/>
              <a:t>'][@value='</a:t>
            </a:r>
            <a:r>
              <a:rPr lang="en-US" sz="1400" i="1" dirty="0" err="1"/>
              <a:t>oneway</a:t>
            </a:r>
            <a:r>
              <a:rPr lang="en-US" sz="1400" i="1" dirty="0"/>
              <a:t>']")</a:t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i="1" dirty="0" smtClean="0"/>
              <a:t>trip_type_btn.click</a:t>
            </a:r>
          </a:p>
          <a:p>
            <a:r>
              <a:rPr lang="en-US" sz="1600" b="1" dirty="0"/>
              <a:t>Dropdowns</a:t>
            </a:r>
            <a:endParaRPr lang="en-US" sz="1600" b="1" i="1" dirty="0"/>
          </a:p>
          <a:p>
            <a:pPr lvl="1"/>
            <a:r>
              <a:rPr lang="en-US" sz="1400" b="1" i="1" dirty="0"/>
              <a:t>Find the dropdown element.</a:t>
            </a:r>
          </a:p>
          <a:p>
            <a:pPr marL="45720" indent="0">
              <a:buNone/>
            </a:pPr>
            <a:r>
              <a:rPr lang="en-US" sz="1400" b="1" i="1" dirty="0"/>
              <a:t>           </a:t>
            </a:r>
            <a:r>
              <a:rPr lang="en-US" sz="1400" i="1" dirty="0"/>
              <a:t>passenger_dropdown </a:t>
            </a:r>
            <a:r>
              <a:rPr lang="en-US" sz="1400" dirty="0"/>
              <a:t>= </a:t>
            </a:r>
            <a:r>
              <a:rPr lang="en-US" sz="1400" i="1" dirty="0"/>
              <a:t>driver</a:t>
            </a:r>
            <a:r>
              <a:rPr lang="en-US" sz="1400" dirty="0"/>
              <a:t>.find_element(:xpath,  "//select[@name='</a:t>
            </a:r>
            <a:r>
              <a:rPr lang="en-US" sz="1400" dirty="0" err="1"/>
              <a:t>passCount</a:t>
            </a:r>
            <a:r>
              <a:rPr lang="en-US" sz="1400" dirty="0"/>
              <a:t>']")</a:t>
            </a:r>
            <a:endParaRPr lang="en-US" sz="1400" i="1" dirty="0"/>
          </a:p>
          <a:p>
            <a:pPr lvl="1"/>
            <a:r>
              <a:rPr lang="en-US" sz="1400" b="1" i="1" dirty="0"/>
              <a:t>Find the options from the dropdown.</a:t>
            </a:r>
          </a:p>
          <a:p>
            <a:pPr marL="45720" indent="0">
              <a:buNone/>
            </a:pPr>
            <a:r>
              <a:rPr lang="en-US" sz="1400" i="1" dirty="0"/>
              <a:t>         passenger_dropdown_options </a:t>
            </a:r>
            <a:r>
              <a:rPr lang="en-US" sz="1400" dirty="0"/>
              <a:t>= </a:t>
            </a:r>
            <a:r>
              <a:rPr lang="en-US" sz="1400" i="1" dirty="0"/>
              <a:t>passenger_dropdown</a:t>
            </a:r>
            <a:r>
              <a:rPr lang="en-US" sz="1400" dirty="0"/>
              <a:t>.find_elements(:tag_name, 'option')</a:t>
            </a:r>
          </a:p>
          <a:p>
            <a:pPr lvl="1"/>
            <a:r>
              <a:rPr lang="en-US" sz="1400" b="1" dirty="0"/>
              <a:t>Loop until you found the correct(right) option</a:t>
            </a:r>
          </a:p>
          <a:p>
            <a:pPr marL="45720" indent="0">
              <a:buNone/>
            </a:pPr>
            <a:r>
              <a:rPr lang="en-US" sz="1400" b="1" i="1" dirty="0"/>
              <a:t>        </a:t>
            </a:r>
            <a:r>
              <a:rPr lang="en-US" sz="1400" i="1" dirty="0"/>
              <a:t>passenger_dropdown_options.each</a:t>
            </a:r>
            <a:r>
              <a:rPr lang="en-US" sz="1400" dirty="0"/>
              <a:t> { |</a:t>
            </a:r>
            <a:r>
              <a:rPr lang="en-US" sz="1400" i="1" dirty="0"/>
              <a:t>num</a:t>
            </a:r>
            <a:r>
              <a:rPr lang="en-US" sz="1400" dirty="0"/>
              <a:t>| </a:t>
            </a:r>
            <a:r>
              <a:rPr lang="en-US" sz="1400" i="1" dirty="0"/>
              <a:t>num</a:t>
            </a:r>
            <a:r>
              <a:rPr lang="en-US" sz="1400" dirty="0"/>
              <a:t>.click if </a:t>
            </a:r>
            <a:r>
              <a:rPr lang="en-US" sz="1400" i="1" dirty="0"/>
              <a:t>num</a:t>
            </a:r>
            <a:r>
              <a:rPr lang="en-US" sz="1400" dirty="0"/>
              <a:t>.text == "3" }</a:t>
            </a:r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76200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Selenium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00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100" y="838200"/>
            <a:ext cx="7848600" cy="55118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Calendar</a:t>
            </a:r>
            <a:endParaRPr lang="en-US" sz="1600" b="1" dirty="0"/>
          </a:p>
          <a:p>
            <a:pPr marL="45720" indent="0">
              <a:buNone/>
            </a:pPr>
            <a:r>
              <a:rPr lang="en-US" sz="1200" dirty="0"/>
              <a:t>require 'selenium-</a:t>
            </a:r>
            <a:r>
              <a:rPr lang="en-US" sz="1200" dirty="0" err="1"/>
              <a:t>webdriver</a:t>
            </a:r>
            <a:r>
              <a:rPr lang="en-US" sz="1200" dirty="0"/>
              <a:t>'</a:t>
            </a:r>
            <a:br>
              <a:rPr lang="en-US" sz="1200" dirty="0"/>
            </a:br>
            <a:r>
              <a:rPr lang="en-US" sz="1200" dirty="0"/>
              <a:t>driver = Selenium::WebDriver.for :firefox</a:t>
            </a:r>
            <a:br>
              <a:rPr lang="en-US" sz="1200" dirty="0"/>
            </a:br>
            <a:r>
              <a:rPr lang="en-US" sz="1200" dirty="0"/>
              <a:t>driver.manage.timeouts.implicit_wait = 5</a:t>
            </a:r>
            <a:br>
              <a:rPr lang="en-US" sz="1200" dirty="0"/>
            </a:br>
            <a:r>
              <a:rPr lang="en-US" sz="1200" dirty="0"/>
              <a:t>driver.manage.window.maximize</a:t>
            </a:r>
            <a:br>
              <a:rPr lang="en-US" sz="1200" dirty="0"/>
            </a:br>
            <a:r>
              <a:rPr lang="en-US" sz="1200" dirty="0"/>
              <a:t>driver.</a:t>
            </a:r>
            <a:r>
              <a:rPr lang="en-US" sz="1200" i="1" dirty="0"/>
              <a:t>get </a:t>
            </a:r>
            <a:r>
              <a:rPr lang="en-US" sz="1200" b="1" dirty="0">
                <a:hlinkClick r:id="rId3"/>
              </a:rPr>
              <a:t>https://www.orbitz.com/</a:t>
            </a:r>
            <a:endParaRPr lang="en-US" sz="1200" b="1" dirty="0"/>
          </a:p>
          <a:p>
            <a:pPr marL="45720" indent="0">
              <a:buNone/>
            </a:pPr>
            <a:r>
              <a:rPr lang="en-US" sz="1200" dirty="0"/>
              <a:t>wait = Selenium::WebDriver::Wait.new(:timeout </a:t>
            </a:r>
            <a:r>
              <a:rPr lang="en-US" sz="1200" i="1" dirty="0"/>
              <a:t>=&gt;</a:t>
            </a:r>
            <a:r>
              <a:rPr lang="en-US" sz="1200" dirty="0"/>
              <a:t>5)</a:t>
            </a:r>
            <a:br>
              <a:rPr lang="en-US" sz="1200" dirty="0"/>
            </a:br>
            <a:r>
              <a:rPr lang="en-US" sz="1200" dirty="0"/>
              <a:t>wait.until { driver.find_element(:xpath, </a:t>
            </a:r>
            <a:r>
              <a:rPr lang="en-US" sz="1200" b="1" dirty="0"/>
              <a:t>"//input[@id='package-origin']"</a:t>
            </a:r>
            <a:r>
              <a:rPr lang="en-US" sz="1200" dirty="0"/>
              <a:t>)}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i="1" dirty="0"/>
              <a:t>#</a:t>
            </a:r>
            <a:r>
              <a:rPr lang="en-US" sz="1200" b="1" dirty="0"/>
              <a:t>Find </a:t>
            </a:r>
            <a:r>
              <a:rPr lang="en-US" sz="1200" i="1" dirty="0"/>
              <a:t>departing textbox</a:t>
            </a:r>
            <a:br>
              <a:rPr lang="en-US" sz="1200" i="1" dirty="0"/>
            </a:br>
            <a:r>
              <a:rPr lang="en-US" sz="1200" dirty="0"/>
              <a:t>departing_textbox = driver.find_element(:xpath, </a:t>
            </a:r>
            <a:r>
              <a:rPr lang="en-US" sz="1200" b="1" dirty="0"/>
              <a:t>"//input[@id='package-departing']"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departing_textbox .click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</a:t>
            </a:r>
            <a:r>
              <a:rPr lang="en-US" sz="1200" b="1" dirty="0"/>
              <a:t>Create </a:t>
            </a:r>
            <a:r>
              <a:rPr lang="en-US" sz="1200" i="1" dirty="0"/>
              <a:t>current calendar object</a:t>
            </a:r>
            <a:br>
              <a:rPr lang="en-US" sz="1200" i="1" dirty="0"/>
            </a:br>
            <a:r>
              <a:rPr lang="en-US" sz="1200" dirty="0"/>
              <a:t>current_calendar = driver.find_element(:xpath, </a:t>
            </a:r>
            <a:r>
              <a:rPr lang="en-US" sz="1200" b="1" dirty="0"/>
              <a:t>"//table[@class='</a:t>
            </a:r>
            <a:r>
              <a:rPr lang="en-US" sz="1200" b="1" dirty="0" err="1"/>
              <a:t>datepicker</a:t>
            </a:r>
            <a:r>
              <a:rPr lang="en-US" sz="1200" b="1" dirty="0"/>
              <a:t>-</a:t>
            </a:r>
            <a:r>
              <a:rPr lang="en-US" sz="1200" b="1" dirty="0" err="1"/>
              <a:t>cal</a:t>
            </a:r>
            <a:r>
              <a:rPr lang="en-US" sz="1200" b="1" dirty="0"/>
              <a:t>-weeks']"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</a:t>
            </a:r>
            <a:r>
              <a:rPr lang="en-US" sz="1200" b="1" dirty="0"/>
              <a:t>Array </a:t>
            </a:r>
            <a:r>
              <a:rPr lang="en-US" sz="1200" i="1" dirty="0"/>
              <a:t>to get all the dates of the current calendar</a:t>
            </a:r>
            <a:br>
              <a:rPr lang="en-US" sz="1200" i="1" dirty="0"/>
            </a:br>
            <a:r>
              <a:rPr lang="en-US" sz="1200" dirty="0"/>
              <a:t>column_calendar = current_calendar.find_elements(:tag_name, </a:t>
            </a:r>
            <a:r>
              <a:rPr lang="en-US" sz="1200" b="1" dirty="0"/>
              <a:t>"td"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my_day = 22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#loop </a:t>
            </a:r>
            <a:r>
              <a:rPr lang="en-US" sz="1200" b="1" i="1" dirty="0"/>
              <a:t>until </a:t>
            </a:r>
            <a:r>
              <a:rPr lang="en-US" sz="1200" i="1" dirty="0"/>
              <a:t>your departure day is found</a:t>
            </a:r>
            <a:br>
              <a:rPr lang="en-US" sz="1200" i="1" dirty="0"/>
            </a:br>
            <a:r>
              <a:rPr lang="en-US" sz="1200" i="1" dirty="0"/>
              <a:t>#once the day is found click on it.</a:t>
            </a:r>
            <a:br>
              <a:rPr lang="en-US" sz="1200" i="1" dirty="0"/>
            </a:br>
            <a:r>
              <a:rPr lang="en-US" sz="1200" dirty="0"/>
              <a:t>column_calendar.each { |</a:t>
            </a:r>
            <a:r>
              <a:rPr lang="en-US" sz="1200" i="1" dirty="0"/>
              <a:t>day</a:t>
            </a:r>
            <a:r>
              <a:rPr lang="en-US" sz="1200" dirty="0"/>
              <a:t>|</a:t>
            </a:r>
            <a:br>
              <a:rPr lang="en-US" sz="1200" dirty="0"/>
            </a:br>
            <a:r>
              <a:rPr lang="en-US" sz="1200" dirty="0"/>
              <a:t>  puts </a:t>
            </a:r>
            <a:r>
              <a:rPr lang="en-US" sz="1200" i="1" dirty="0"/>
              <a:t>day</a:t>
            </a:r>
            <a:r>
              <a:rPr lang="en-US" sz="1200" dirty="0"/>
              <a:t>.text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if </a:t>
            </a:r>
            <a:r>
              <a:rPr lang="en-US" sz="1200" i="1" dirty="0"/>
              <a:t>day</a:t>
            </a:r>
            <a:r>
              <a:rPr lang="en-US" sz="1200" dirty="0"/>
              <a:t>.text == </a:t>
            </a:r>
            <a:r>
              <a:rPr lang="en-US" sz="1200" b="1" dirty="0"/>
              <a:t>"</a:t>
            </a:r>
            <a:r>
              <a:rPr lang="en-US" sz="1200" dirty="0"/>
              <a:t>#{my_day}</a:t>
            </a:r>
            <a:r>
              <a:rPr lang="en-US" sz="1200" b="1" dirty="0"/>
              <a:t>"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i="1" dirty="0"/>
              <a:t>day</a:t>
            </a:r>
            <a:r>
              <a:rPr lang="en-US" sz="1200" dirty="0"/>
              <a:t>.find_element(:xpath, </a:t>
            </a:r>
            <a:r>
              <a:rPr lang="en-US" sz="1200" b="1" dirty="0"/>
              <a:t>"//button[contains(text(), '</a:t>
            </a:r>
            <a:r>
              <a:rPr lang="en-US" sz="1200" dirty="0"/>
              <a:t>#{my_day}</a:t>
            </a:r>
            <a:r>
              <a:rPr lang="en-US" sz="1200" b="1" dirty="0"/>
              <a:t>')]"</a:t>
            </a:r>
            <a:r>
              <a:rPr lang="en-US" sz="1200" dirty="0"/>
              <a:t>).click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break</a:t>
            </a:r>
            <a:br>
              <a:rPr lang="en-US" sz="1200" b="1" dirty="0"/>
            </a:br>
            <a:r>
              <a:rPr lang="en-US" sz="1200" b="1" dirty="0"/>
              <a:t>  end</a:t>
            </a:r>
            <a:br>
              <a:rPr lang="en-US" sz="1200" b="1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en-US" sz="1200" b="1" dirty="0" smtClean="0"/>
          </a:p>
          <a:p>
            <a:endParaRPr lang="en-US" sz="1600" b="1" dirty="0" smtClean="0"/>
          </a:p>
          <a:p>
            <a:pPr marL="45720" indent="0">
              <a:buNone/>
            </a:pPr>
            <a:r>
              <a:rPr lang="en-US" sz="1400" i="1" dirty="0"/>
              <a:t>  </a:t>
            </a:r>
            <a:r>
              <a:rPr lang="en-US" sz="1400" i="1" dirty="0" smtClean="0"/>
              <a:t>  </a:t>
            </a:r>
            <a:endParaRPr lang="en-US" sz="1400" dirty="0"/>
          </a:p>
          <a:p>
            <a:pPr marL="45720" indent="0">
              <a:buNone/>
            </a:pP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761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Selenium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627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100" y="781050"/>
            <a:ext cx="7924800" cy="5581650"/>
          </a:xfrm>
        </p:spPr>
        <p:txBody>
          <a:bodyPr>
            <a:noAutofit/>
          </a:bodyPr>
          <a:lstStyle/>
          <a:p>
            <a:r>
              <a:rPr lang="en-US" b="1" dirty="0" smtClean="0"/>
              <a:t>Calendar</a:t>
            </a:r>
          </a:p>
          <a:p>
            <a:pPr marL="45720" indent="0">
              <a:buNone/>
            </a:pPr>
            <a:r>
              <a:rPr lang="en-US" sz="1200" dirty="0"/>
              <a:t>require 'selenium-</a:t>
            </a:r>
            <a:r>
              <a:rPr lang="en-US" sz="1200" dirty="0" err="1"/>
              <a:t>webdriver</a:t>
            </a:r>
            <a:r>
              <a:rPr lang="en-US" sz="1200" dirty="0"/>
              <a:t>'</a:t>
            </a:r>
            <a:br>
              <a:rPr lang="en-US" sz="1200" dirty="0"/>
            </a:br>
            <a:r>
              <a:rPr lang="en-US" sz="1200" dirty="0"/>
              <a:t>driver = Selenium::WebDriver.for :firefox</a:t>
            </a:r>
            <a:br>
              <a:rPr lang="en-US" sz="1200" dirty="0"/>
            </a:br>
            <a:r>
              <a:rPr lang="en-US" sz="1200" dirty="0"/>
              <a:t>driver.manage.timeouts.implicit_wait = 5</a:t>
            </a:r>
            <a:br>
              <a:rPr lang="en-US" sz="1200" dirty="0"/>
            </a:br>
            <a:r>
              <a:rPr lang="en-US" sz="1200" dirty="0"/>
              <a:t>driver.manage.window.maximize</a:t>
            </a:r>
            <a:br>
              <a:rPr lang="en-US" sz="1200" dirty="0"/>
            </a:br>
            <a:r>
              <a:rPr lang="en-US" sz="1200" dirty="0"/>
              <a:t>driver.</a:t>
            </a:r>
            <a:r>
              <a:rPr lang="en-US" sz="1200" i="1" dirty="0"/>
              <a:t>get </a:t>
            </a:r>
            <a:r>
              <a:rPr lang="en-US" sz="1200" b="1" dirty="0" smtClean="0">
                <a:hlinkClick r:id="rId3"/>
              </a:rPr>
              <a:t>https</a:t>
            </a:r>
            <a:r>
              <a:rPr lang="en-US" sz="1200" b="1" dirty="0">
                <a:hlinkClick r:id="rId3"/>
              </a:rPr>
              <a:t>://www.orbitz.com</a:t>
            </a:r>
            <a:r>
              <a:rPr lang="en-US" sz="1200" b="1" dirty="0" smtClean="0">
                <a:hlinkClick r:id="rId3"/>
              </a:rPr>
              <a:t>/</a:t>
            </a:r>
            <a:endParaRPr lang="en-US" sz="1200" b="1" dirty="0" smtClean="0"/>
          </a:p>
          <a:p>
            <a:pPr marL="45720" indent="0">
              <a:buNone/>
            </a:pPr>
            <a:r>
              <a:rPr lang="en-US" sz="1200" dirty="0"/>
              <a:t>wait = Selenium::WebDriver::Wait.new(:timeout </a:t>
            </a:r>
            <a:r>
              <a:rPr lang="en-US" sz="1200" i="1" dirty="0"/>
              <a:t>=&gt;</a:t>
            </a:r>
            <a:r>
              <a:rPr lang="en-US" sz="1200" dirty="0"/>
              <a:t>5)</a:t>
            </a:r>
            <a:br>
              <a:rPr lang="en-US" sz="1200" dirty="0"/>
            </a:br>
            <a:r>
              <a:rPr lang="en-US" sz="1200" dirty="0"/>
              <a:t>wait.until { driver.find_element(:xpath, </a:t>
            </a:r>
            <a:r>
              <a:rPr lang="en-US" sz="1200" b="1" dirty="0"/>
              <a:t>"//input[@id='package-origin']"</a:t>
            </a:r>
            <a:r>
              <a:rPr lang="en-US" sz="1200" dirty="0"/>
              <a:t>)}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i="1" dirty="0"/>
              <a:t>#</a:t>
            </a:r>
            <a:r>
              <a:rPr lang="en-US" sz="1200" b="1" dirty="0"/>
              <a:t>Find </a:t>
            </a:r>
            <a:r>
              <a:rPr lang="en-US" sz="1200" i="1" dirty="0"/>
              <a:t>departing textbox</a:t>
            </a:r>
            <a:br>
              <a:rPr lang="en-US" sz="1200" i="1" dirty="0"/>
            </a:br>
            <a:r>
              <a:rPr lang="en-US" sz="1200" dirty="0"/>
              <a:t>departing_textbox = driver.find_element(:xpath, </a:t>
            </a:r>
            <a:r>
              <a:rPr lang="en-US" sz="1200" b="1" dirty="0"/>
              <a:t>"//input[@id='package-departing']"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departing_textbox .click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</a:t>
            </a:r>
            <a:r>
              <a:rPr lang="en-US" sz="1200" b="1" dirty="0"/>
              <a:t>Create </a:t>
            </a:r>
            <a:r>
              <a:rPr lang="en-US" sz="1200" i="1" dirty="0"/>
              <a:t>current calendar object</a:t>
            </a:r>
            <a:br>
              <a:rPr lang="en-US" sz="1200" i="1" dirty="0"/>
            </a:br>
            <a:r>
              <a:rPr lang="en-US" sz="1200" dirty="0"/>
              <a:t>current_calendar = driver.find_element(:xpath, </a:t>
            </a:r>
            <a:r>
              <a:rPr lang="en-US" sz="1200" b="1" dirty="0"/>
              <a:t>"//table[@class='</a:t>
            </a:r>
            <a:r>
              <a:rPr lang="en-US" sz="1200" b="1" dirty="0" err="1"/>
              <a:t>datepicker</a:t>
            </a:r>
            <a:r>
              <a:rPr lang="en-US" sz="1200" b="1" dirty="0"/>
              <a:t>-</a:t>
            </a:r>
            <a:r>
              <a:rPr lang="en-US" sz="1200" b="1" dirty="0" err="1"/>
              <a:t>cal</a:t>
            </a:r>
            <a:r>
              <a:rPr lang="en-US" sz="1200" b="1" dirty="0"/>
              <a:t>-weeks']"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</a:t>
            </a:r>
            <a:r>
              <a:rPr lang="en-US" sz="1200" b="1" dirty="0"/>
              <a:t>Array </a:t>
            </a:r>
            <a:r>
              <a:rPr lang="en-US" sz="1200" i="1" dirty="0"/>
              <a:t>to get all the dates of the current calendar</a:t>
            </a:r>
            <a:br>
              <a:rPr lang="en-US" sz="1200" i="1" dirty="0"/>
            </a:br>
            <a:r>
              <a:rPr lang="en-US" sz="1200" dirty="0"/>
              <a:t>column_calendar = current_calendar.find_elements(:tag_name, </a:t>
            </a:r>
            <a:r>
              <a:rPr lang="en-US" sz="1200" b="1" dirty="0"/>
              <a:t>"td</a:t>
            </a:r>
            <a:r>
              <a:rPr lang="en-US" sz="1200" b="1" dirty="0" smtClean="0"/>
              <a:t>"</a:t>
            </a:r>
            <a:r>
              <a:rPr lang="en-US" sz="1200" dirty="0" smtClean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my_day = 22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#loop </a:t>
            </a:r>
            <a:r>
              <a:rPr lang="en-US" sz="1200" b="1" i="1" dirty="0"/>
              <a:t>until </a:t>
            </a:r>
            <a:r>
              <a:rPr lang="en-US" sz="1200" i="1" dirty="0"/>
              <a:t>your departure day is found</a:t>
            </a:r>
            <a:br>
              <a:rPr lang="en-US" sz="1200" i="1" dirty="0"/>
            </a:br>
            <a:r>
              <a:rPr lang="en-US" sz="1200" i="1" dirty="0"/>
              <a:t>#once the day is found click on it.</a:t>
            </a:r>
            <a:br>
              <a:rPr lang="en-US" sz="1200" i="1" dirty="0"/>
            </a:br>
            <a:r>
              <a:rPr lang="en-US" sz="1200" dirty="0"/>
              <a:t>column_calendar.each { |</a:t>
            </a:r>
            <a:r>
              <a:rPr lang="en-US" sz="1200" i="1" dirty="0"/>
              <a:t>day</a:t>
            </a:r>
            <a:r>
              <a:rPr lang="en-US" sz="1200" dirty="0"/>
              <a:t>|</a:t>
            </a:r>
            <a:br>
              <a:rPr lang="en-US" sz="1200" dirty="0"/>
            </a:br>
            <a:r>
              <a:rPr lang="en-US" sz="1200" dirty="0"/>
              <a:t>  puts </a:t>
            </a:r>
            <a:r>
              <a:rPr lang="en-US" sz="1200" i="1" dirty="0"/>
              <a:t>day</a:t>
            </a:r>
            <a:r>
              <a:rPr lang="en-US" sz="1200" dirty="0"/>
              <a:t>.text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if </a:t>
            </a:r>
            <a:r>
              <a:rPr lang="en-US" sz="1200" i="1" dirty="0"/>
              <a:t>day</a:t>
            </a:r>
            <a:r>
              <a:rPr lang="en-US" sz="1200" dirty="0"/>
              <a:t>.text == </a:t>
            </a:r>
            <a:r>
              <a:rPr lang="en-US" sz="1200" b="1" dirty="0"/>
              <a:t>"</a:t>
            </a:r>
            <a:r>
              <a:rPr lang="en-US" sz="1200" dirty="0"/>
              <a:t>#{my_day}</a:t>
            </a:r>
            <a:r>
              <a:rPr lang="en-US" sz="1200" b="1" dirty="0"/>
              <a:t>"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i="1" dirty="0"/>
              <a:t>day</a:t>
            </a:r>
            <a:r>
              <a:rPr lang="en-US" sz="1200" dirty="0"/>
              <a:t>.find_element(:xpath, </a:t>
            </a:r>
            <a:r>
              <a:rPr lang="en-US" sz="1200" b="1" dirty="0"/>
              <a:t>"//button[contains(text(), '</a:t>
            </a:r>
            <a:r>
              <a:rPr lang="en-US" sz="1200" dirty="0"/>
              <a:t>#{my_day}</a:t>
            </a:r>
            <a:r>
              <a:rPr lang="en-US" sz="1200" b="1" dirty="0"/>
              <a:t>')]"</a:t>
            </a:r>
            <a:r>
              <a:rPr lang="en-US" sz="1200" dirty="0"/>
              <a:t>).click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break</a:t>
            </a:r>
            <a:br>
              <a:rPr lang="en-US" sz="1200" b="1" dirty="0"/>
            </a:br>
            <a:r>
              <a:rPr lang="en-US" sz="1200" b="1" dirty="0"/>
              <a:t>  end</a:t>
            </a:r>
            <a:br>
              <a:rPr lang="en-US" sz="1200" b="1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77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Selenium Actions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627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25500"/>
            <a:ext cx="7924800" cy="5651500"/>
          </a:xfrm>
        </p:spPr>
        <p:txBody>
          <a:bodyPr>
            <a:noAutofit/>
          </a:bodyPr>
          <a:lstStyle/>
          <a:p>
            <a:r>
              <a:rPr lang="en-US" b="1" dirty="0" smtClean="0"/>
              <a:t>Alerts/Popups: </a:t>
            </a:r>
            <a:r>
              <a:rPr lang="en-US" dirty="0" smtClean="0"/>
              <a:t>Alert boxes that displays error for un-wanted actions.</a:t>
            </a:r>
          </a:p>
          <a:p>
            <a:endParaRPr lang="en-US" sz="1600" dirty="0" smtClean="0"/>
          </a:p>
          <a:p>
            <a:pPr marL="45720" indent="0">
              <a:buNone/>
            </a:pPr>
            <a:r>
              <a:rPr lang="en-US" sz="1600" dirty="0" smtClean="0"/>
              <a:t>require </a:t>
            </a:r>
            <a:r>
              <a:rPr lang="en-US" sz="1600" dirty="0"/>
              <a:t>'selenium-</a:t>
            </a:r>
            <a:r>
              <a:rPr lang="en-US" sz="1600" dirty="0" err="1"/>
              <a:t>webdriver</a:t>
            </a:r>
            <a:r>
              <a:rPr lang="en-US" sz="1600" dirty="0"/>
              <a:t>'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/>
              <a:t>driver = Selenium::WebDriver.for :</a:t>
            </a:r>
            <a:r>
              <a:rPr lang="en-US" sz="1600" dirty="0" smtClean="0"/>
              <a:t>chrome</a:t>
            </a:r>
          </a:p>
          <a:p>
            <a:pPr marL="45720" indent="0">
              <a:buNone/>
            </a:pPr>
            <a:r>
              <a:rPr lang="en-US" sz="1600" dirty="0"/>
              <a:t>driver.manage.timeouts.implicit_wait = 10 # </a:t>
            </a:r>
            <a:r>
              <a:rPr lang="en-US" sz="1600" dirty="0" smtClean="0"/>
              <a:t>seconds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driver.manage.window.maximize</a:t>
            </a:r>
            <a:br>
              <a:rPr lang="en-US" sz="1600" dirty="0"/>
            </a:br>
            <a:r>
              <a:rPr lang="en-US" sz="1600" dirty="0"/>
              <a:t>driver.navigate.to "http://www.ksrtc.in/"</a:t>
            </a:r>
            <a:br>
              <a:rPr lang="en-US" sz="1600" dirty="0"/>
            </a:br>
            <a:r>
              <a:rPr lang="en-US" sz="1600" dirty="0"/>
              <a:t>wait = Selenium::WebDriver::Wait.new(:timeout </a:t>
            </a:r>
            <a:r>
              <a:rPr lang="en-US" sz="1600" i="1" dirty="0"/>
              <a:t>=&gt; </a:t>
            </a:r>
            <a:r>
              <a:rPr lang="en-US" sz="1600" dirty="0"/>
              <a:t>10) </a:t>
            </a:r>
            <a:r>
              <a:rPr lang="en-US" sz="1600" i="1" dirty="0"/>
              <a:t># seconds</a:t>
            </a:r>
            <a:br>
              <a:rPr lang="en-US" sz="1600" i="1" dirty="0"/>
            </a:br>
            <a:r>
              <a:rPr lang="en-US" sz="1600" dirty="0"/>
              <a:t>wait.until { driver.find_element(:xpath, "//input[@name='</a:t>
            </a:r>
            <a:r>
              <a:rPr lang="en-US" sz="1600" dirty="0" err="1"/>
              <a:t>searchBtn</a:t>
            </a:r>
            <a:r>
              <a:rPr lang="en-US" sz="1600" dirty="0"/>
              <a:t>']") }</a:t>
            </a:r>
            <a:br>
              <a:rPr lang="en-US" sz="1600" dirty="0"/>
            </a:br>
            <a:r>
              <a:rPr lang="en-US" sz="1600" dirty="0"/>
              <a:t>search_btn = driver.find_element(:xpath, "//input[@name='</a:t>
            </a:r>
            <a:r>
              <a:rPr lang="en-US" sz="1600" dirty="0" err="1"/>
              <a:t>searchBtn</a:t>
            </a:r>
            <a:r>
              <a:rPr lang="en-US" sz="1600" dirty="0"/>
              <a:t>']")</a:t>
            </a:r>
            <a:br>
              <a:rPr lang="en-US" sz="1600" dirty="0"/>
            </a:br>
            <a:r>
              <a:rPr lang="en-US" sz="1600" dirty="0" smtClean="0"/>
              <a:t>search_btn.click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#</a:t>
            </a:r>
            <a:r>
              <a:rPr lang="en-US" sz="1600" dirty="0"/>
              <a:t>Create </a:t>
            </a:r>
            <a:r>
              <a:rPr lang="en-US" sz="1600" i="1" dirty="0"/>
              <a:t>an alert object to switch to alerts</a:t>
            </a:r>
            <a:br>
              <a:rPr lang="en-US" sz="1600" i="1" dirty="0"/>
            </a:br>
            <a:r>
              <a:rPr lang="en-US" sz="1600" dirty="0"/>
              <a:t>alert = driver.switch_to.alert</a:t>
            </a:r>
          </a:p>
          <a:p>
            <a:pPr marL="45720" indent="0">
              <a:buNone/>
            </a:pPr>
            <a:endParaRPr lang="en-US" sz="1600" i="1" dirty="0"/>
          </a:p>
          <a:p>
            <a:pPr marL="45720" indent="0">
              <a:buNone/>
            </a:pPr>
            <a:r>
              <a:rPr lang="en-US" sz="1600" i="1" dirty="0"/>
              <a:t>#Click on alert box</a:t>
            </a:r>
            <a:br>
              <a:rPr lang="en-US" sz="1600" i="1" dirty="0"/>
            </a:br>
            <a:r>
              <a:rPr lang="en-US" sz="1600" dirty="0"/>
              <a:t>alert.accept</a:t>
            </a:r>
          </a:p>
          <a:p>
            <a:pPr marL="45720" indent="0">
              <a:buNone/>
            </a:pPr>
            <a:endParaRPr lang="en-US" sz="1600" i="1" dirty="0"/>
          </a:p>
          <a:p>
            <a:pPr marL="45720" indent="0">
              <a:buNone/>
            </a:pPr>
            <a:r>
              <a:rPr lang="en-US" sz="1600" i="1" dirty="0"/>
              <a:t>#Dismiss the alert box</a:t>
            </a:r>
            <a:br>
              <a:rPr lang="en-US" sz="1600" i="1" dirty="0"/>
            </a:br>
            <a:r>
              <a:rPr lang="en-US" sz="1600" dirty="0"/>
              <a:t>alert.dismiss</a:t>
            </a:r>
            <a:endParaRPr lang="en-US" sz="1600" i="1" dirty="0"/>
          </a:p>
          <a:p>
            <a:pPr marL="4572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Selenium </a:t>
            </a:r>
            <a:r>
              <a:rPr lang="en-US" dirty="0" smtClean="0"/>
              <a:t>Actions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53000"/>
          </a:xfrm>
        </p:spPr>
        <p:txBody>
          <a:bodyPr>
            <a:noAutofit/>
          </a:bodyPr>
          <a:lstStyle/>
          <a:p>
            <a:r>
              <a:rPr lang="en-US" b="1" dirty="0" smtClean="0"/>
              <a:t>Iframes: </a:t>
            </a:r>
            <a:r>
              <a:rPr lang="en-US" dirty="0" smtClean="0"/>
              <a:t>Inner window inside the web application</a:t>
            </a:r>
          </a:p>
          <a:p>
            <a:pPr marL="45720" indent="0">
              <a:buNone/>
            </a:pPr>
            <a:endParaRPr lang="en-US" sz="1600" i="1" dirty="0"/>
          </a:p>
          <a:p>
            <a:pPr marL="45720" indent="0">
              <a:buNone/>
            </a:pPr>
            <a:r>
              <a:rPr lang="en-US" sz="1800" dirty="0"/>
              <a:t>require 'selenium-</a:t>
            </a:r>
            <a:r>
              <a:rPr lang="en-US" sz="1800" dirty="0" err="1"/>
              <a:t>webdriver</a:t>
            </a:r>
            <a:r>
              <a:rPr lang="en-US" sz="1800" dirty="0"/>
              <a:t>'</a:t>
            </a:r>
            <a:br>
              <a:rPr lang="en-US" sz="1800" dirty="0"/>
            </a:br>
            <a:r>
              <a:rPr lang="en-US" sz="1800" dirty="0"/>
              <a:t>driver = Selenium::WebDriver.for :firefox</a:t>
            </a:r>
            <a:br>
              <a:rPr lang="en-US" sz="1800" dirty="0"/>
            </a:br>
            <a:r>
              <a:rPr lang="en-US" sz="1800" dirty="0"/>
              <a:t>driver.manage.timeouts.implicit_wait = 10 </a:t>
            </a:r>
            <a:r>
              <a:rPr lang="en-US" sz="1800" i="1" dirty="0"/>
              <a:t># seconds</a:t>
            </a:r>
            <a:br>
              <a:rPr lang="en-US" sz="1800" i="1" dirty="0"/>
            </a:br>
            <a:r>
              <a:rPr lang="en-US" sz="1800" dirty="0"/>
              <a:t>driver.manage.window.maximize</a:t>
            </a:r>
            <a:br>
              <a:rPr lang="en-US" sz="1800" dirty="0"/>
            </a:br>
            <a:r>
              <a:rPr lang="en-US" sz="1800" dirty="0"/>
              <a:t>driver.navigate.to </a:t>
            </a:r>
            <a:r>
              <a:rPr lang="en-US" sz="1800" b="1" dirty="0"/>
              <a:t>"https://</a:t>
            </a:r>
            <a:r>
              <a:rPr lang="en-US" sz="1800" b="1" dirty="0" err="1"/>
              <a:t>www.zoho.com</a:t>
            </a:r>
            <a:r>
              <a:rPr lang="en-US" sz="1800" b="1" dirty="0"/>
              <a:t>/</a:t>
            </a:r>
            <a:r>
              <a:rPr lang="en-US" sz="1800" b="1" dirty="0" err="1"/>
              <a:t>crm</a:t>
            </a:r>
            <a:r>
              <a:rPr lang="en-US" sz="1800" b="1" dirty="0"/>
              <a:t>/</a:t>
            </a:r>
            <a:r>
              <a:rPr lang="en-US" sz="1800" b="1" dirty="0" err="1"/>
              <a:t>lp</a:t>
            </a:r>
            <a:r>
              <a:rPr lang="en-US" sz="1800" b="1" dirty="0"/>
              <a:t>/</a:t>
            </a:r>
            <a:r>
              <a:rPr lang="en-US" sz="1800" b="1" dirty="0" err="1"/>
              <a:t>login.html</a:t>
            </a:r>
            <a:r>
              <a:rPr lang="en-US" sz="1800" b="1" dirty="0"/>
              <a:t>"</a:t>
            </a:r>
            <a:br>
              <a:rPr lang="en-US" sz="1800" b="1" dirty="0"/>
            </a:br>
            <a:endParaRPr lang="en-US" sz="1800" b="1" dirty="0" smtClean="0"/>
          </a:p>
          <a:p>
            <a:pPr marL="45720" indent="0">
              <a:buNone/>
            </a:pPr>
            <a:r>
              <a:rPr lang="en-US" sz="1800" b="1" dirty="0" smtClean="0"/>
              <a:t>#Switch to iframe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driver.switch_to.frame </a:t>
            </a:r>
            <a:r>
              <a:rPr lang="en-US" sz="1800" b="1" dirty="0"/>
              <a:t>"</a:t>
            </a:r>
            <a:r>
              <a:rPr lang="en-US" sz="1800" b="1" dirty="0" smtClean="0"/>
              <a:t>zohoiam”</a:t>
            </a:r>
          </a:p>
          <a:p>
            <a:pPr marL="45720" indent="0">
              <a:buNone/>
            </a:pPr>
            <a:endParaRPr lang="en-US" sz="1800" b="1" dirty="0" smtClean="0"/>
          </a:p>
          <a:p>
            <a:pPr marL="45720" indent="0">
              <a:buNone/>
            </a:pPr>
            <a:r>
              <a:rPr lang="en-US" sz="1800" b="1" dirty="0" smtClean="0"/>
              <a:t>#Automate element in the iframe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username = driver.find_element(:id, </a:t>
            </a:r>
            <a:r>
              <a:rPr lang="en-US" sz="1800" b="1" dirty="0"/>
              <a:t>"lid"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username.send_keys(</a:t>
            </a:r>
            <a:r>
              <a:rPr lang="en-US" sz="1800" b="1" dirty="0"/>
              <a:t>"</a:t>
            </a:r>
            <a:r>
              <a:rPr lang="en-US" sz="1800" b="1" dirty="0" err="1"/>
              <a:t>test@gmail.com</a:t>
            </a:r>
            <a:r>
              <a:rPr lang="en-US" sz="1800" b="1" dirty="0"/>
              <a:t>"</a:t>
            </a:r>
            <a:r>
              <a:rPr lang="en-US" sz="1800" dirty="0"/>
              <a:t>)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Selenium </a:t>
            </a:r>
            <a:r>
              <a:rPr lang="en-US" dirty="0" smtClean="0"/>
              <a:t>Actions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>
            <a:noAutofit/>
          </a:bodyPr>
          <a:lstStyle/>
          <a:p>
            <a:r>
              <a:rPr lang="en-US" b="1" dirty="0" smtClean="0"/>
              <a:t>Multiple Windows: </a:t>
            </a:r>
            <a:r>
              <a:rPr lang="en-US" dirty="0" smtClean="0"/>
              <a:t>Automate the element in new window</a:t>
            </a:r>
            <a:endParaRPr lang="en-US" sz="1500" dirty="0" smtClean="0"/>
          </a:p>
          <a:p>
            <a:pPr marL="45720" indent="0">
              <a:buNone/>
            </a:pPr>
            <a:endParaRPr lang="en-US" sz="1500" dirty="0" smtClean="0"/>
          </a:p>
          <a:p>
            <a:pPr marL="45720" indent="0">
              <a:buNone/>
            </a:pPr>
            <a:r>
              <a:rPr lang="en-US" sz="1500" dirty="0" smtClean="0"/>
              <a:t>require </a:t>
            </a:r>
            <a:r>
              <a:rPr lang="en-US" sz="1500" dirty="0"/>
              <a:t>'selenium-</a:t>
            </a:r>
            <a:r>
              <a:rPr lang="en-US" sz="1500" dirty="0" err="1"/>
              <a:t>webdriver</a:t>
            </a:r>
            <a:r>
              <a:rPr lang="en-US" sz="1500" dirty="0"/>
              <a:t>'</a:t>
            </a:r>
            <a:br>
              <a:rPr lang="en-US" sz="1500" dirty="0"/>
            </a:br>
            <a:r>
              <a:rPr lang="en-US" sz="1500" dirty="0"/>
              <a:t>driver = Selenium::WebDriver.for :chrome</a:t>
            </a:r>
            <a:br>
              <a:rPr lang="en-US" sz="1500" dirty="0"/>
            </a:br>
            <a:r>
              <a:rPr lang="en-US" sz="1500" dirty="0" smtClean="0"/>
              <a:t>driver.manage.timeouts.implicit_wait </a:t>
            </a:r>
            <a:r>
              <a:rPr lang="en-US" sz="1500" dirty="0"/>
              <a:t>= </a:t>
            </a:r>
            <a:r>
              <a:rPr lang="en-US" sz="1500" b="1" dirty="0"/>
              <a:t>10</a:t>
            </a:r>
            <a:r>
              <a:rPr lang="en-US" sz="1500" dirty="0"/>
              <a:t> # seconds </a:t>
            </a:r>
            <a:br>
              <a:rPr lang="en-US" sz="1500" dirty="0"/>
            </a:br>
            <a:r>
              <a:rPr lang="en-US" sz="1500" dirty="0"/>
              <a:t>driver.manage.window.maximize</a:t>
            </a:r>
            <a:br>
              <a:rPr lang="en-US" sz="1500" dirty="0"/>
            </a:br>
            <a:r>
              <a:rPr lang="en-US" sz="1500" dirty="0"/>
              <a:t>driver.navigate.to "http://the-</a:t>
            </a:r>
            <a:r>
              <a:rPr lang="en-US" sz="1500" dirty="0" err="1"/>
              <a:t>internet.herokuapp.com</a:t>
            </a:r>
            <a:r>
              <a:rPr lang="en-US" sz="1500" dirty="0"/>
              <a:t>/windows"</a:t>
            </a:r>
            <a:br>
              <a:rPr lang="en-US" sz="1500" dirty="0"/>
            </a:br>
            <a:r>
              <a:rPr lang="en-US" sz="1500" dirty="0"/>
              <a:t>driver.find_element(:link, "Click Here").click</a:t>
            </a:r>
            <a:br>
              <a:rPr lang="en-US" sz="1500" dirty="0"/>
            </a:br>
            <a:r>
              <a:rPr lang="en-US" sz="1500" dirty="0"/>
              <a:t>puts </a:t>
            </a:r>
            <a:r>
              <a:rPr lang="en-US" sz="1500" dirty="0" smtClean="0"/>
              <a:t>driver.title</a:t>
            </a:r>
          </a:p>
          <a:p>
            <a:pPr marL="45720" indent="0">
              <a:buNone/>
            </a:pPr>
            <a:endParaRPr lang="en-US" sz="1500" dirty="0" smtClean="0"/>
          </a:p>
          <a:p>
            <a:pPr marL="45720" indent="0">
              <a:buNone/>
            </a:pPr>
            <a:r>
              <a:rPr lang="en-US" sz="1500" dirty="0" smtClean="0"/>
              <a:t>#Switch to first window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driver.switch_to.window(</a:t>
            </a:r>
            <a:r>
              <a:rPr lang="en-US" sz="1500" dirty="0" err="1"/>
              <a:t>driver.window_handles.first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puts "First Window Title: " + </a:t>
            </a:r>
            <a:r>
              <a:rPr lang="en-US" sz="1500" dirty="0" smtClean="0"/>
              <a:t>driver.title</a:t>
            </a:r>
          </a:p>
          <a:p>
            <a:pPr marL="45720" indent="0">
              <a:buNone/>
            </a:pPr>
            <a:endParaRPr lang="en-US" sz="1500" dirty="0" smtClean="0"/>
          </a:p>
          <a:p>
            <a:pPr marL="45720" indent="0">
              <a:buNone/>
            </a:pPr>
            <a:r>
              <a:rPr lang="en-US" sz="1500" dirty="0" smtClean="0"/>
              <a:t>#Switch to last window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driver.switch_to.window(</a:t>
            </a:r>
            <a:r>
              <a:rPr lang="en-US" sz="1500" dirty="0" err="1"/>
              <a:t>driver.window_handles.last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puts "New Window Title: " + driver.title</a:t>
            </a:r>
            <a:br>
              <a:rPr lang="en-US" sz="1500" dirty="0"/>
            </a:br>
            <a:r>
              <a:rPr lang="en-US" sz="1500" dirty="0" smtClean="0"/>
              <a:t>if driver.title </a:t>
            </a:r>
            <a:r>
              <a:rPr lang="en-US" sz="1500" dirty="0"/>
              <a:t>!</a:t>
            </a:r>
            <a:r>
              <a:rPr lang="en-US" sz="1500" dirty="0" smtClean="0"/>
              <a:t>= </a:t>
            </a:r>
            <a:r>
              <a:rPr lang="en-US" sz="1500" dirty="0"/>
              <a:t>"New Window"</a:t>
            </a:r>
            <a:br>
              <a:rPr lang="en-US" sz="1500" dirty="0"/>
            </a:br>
            <a:r>
              <a:rPr lang="en-US" sz="1500" dirty="0"/>
              <a:t>  </a:t>
            </a:r>
            <a:r>
              <a:rPr lang="en-US" sz="1500" dirty="0" smtClean="0"/>
              <a:t>raise </a:t>
            </a:r>
            <a:r>
              <a:rPr lang="en-US" sz="1500" dirty="0"/>
              <a:t>"Test </a:t>
            </a:r>
            <a:r>
              <a:rPr lang="en-US" sz="1500" dirty="0" smtClean="0"/>
              <a:t>Failed"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end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147546</TotalTime>
  <Words>318</Words>
  <Application>Microsoft Macintosh PowerPoint</Application>
  <PresentationFormat>On-screen Show (4:3)</PresentationFormat>
  <Paragraphs>102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Wingdings</vt:lpstr>
      <vt:lpstr>Arial</vt:lpstr>
      <vt:lpstr>Perspective</vt:lpstr>
      <vt:lpstr>Complete Selenium Automation Engineer Bootcamp: Go from Zero to Hero</vt:lpstr>
      <vt:lpstr>Types Of Wait: Implicit Wait</vt:lpstr>
      <vt:lpstr>Types Of Wait: Explicit Wait</vt:lpstr>
      <vt:lpstr>Basic Selenium Actions</vt:lpstr>
      <vt:lpstr>Basic Selenium Actions</vt:lpstr>
      <vt:lpstr>Advanced Selenium Actions</vt:lpstr>
      <vt:lpstr>Advanced Selenium Actions Contd..</vt:lpstr>
      <vt:lpstr>Advanced Selenium Actions Contd..</vt:lpstr>
      <vt:lpstr>Advanced Selenium Actions Contd..</vt:lpstr>
      <vt:lpstr>Advanced Selenium Actions Contd..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2017-10-06T22:36:26Z</dcterms:modified>
</cp:coreProperties>
</file>