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25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1"/>
    <p:restoredTop sz="93683" autoAdjust="0"/>
  </p:normalViewPr>
  <p:slideViewPr>
    <p:cSldViewPr>
      <p:cViewPr>
        <p:scale>
          <a:sx n="100" d="100"/>
          <a:sy n="100" d="100"/>
        </p:scale>
        <p:origin x="414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Hash is a dictionary-like collection </a:t>
            </a:r>
            <a:r>
              <a:rPr lang="en-US" dirty="0" smtClean="0"/>
              <a:t>consisting of </a:t>
            </a:r>
            <a:r>
              <a:rPr lang="en-US" dirty="0"/>
              <a:t>unique keys and their </a:t>
            </a:r>
            <a:r>
              <a:rPr lang="en-US" dirty="0" smtClean="0"/>
              <a:t>values.</a:t>
            </a:r>
            <a:endParaRPr lang="en-US" dirty="0"/>
          </a:p>
          <a:p>
            <a:r>
              <a:rPr lang="en-US" dirty="0" smtClean="0"/>
              <a:t>Hashes are also called Associative Arrays as they are similar to arrays but Hash allows you to use any object type as index instead of integers like array does.</a:t>
            </a:r>
          </a:p>
          <a:p>
            <a:pPr marL="45720" lvl="1" indent="0">
              <a:buNone/>
            </a:pPr>
            <a:endParaRPr lang="en-US" sz="1500" b="1" dirty="0" smtClean="0"/>
          </a:p>
          <a:p>
            <a:pPr marL="45720" lvl="1" indent="0">
              <a:buNone/>
            </a:pPr>
            <a:r>
              <a:rPr lang="en-US" sz="1500" b="1" dirty="0" smtClean="0"/>
              <a:t>Example1: </a:t>
            </a:r>
          </a:p>
          <a:p>
            <a:pPr marL="45720" lvl="1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grades = { ”John” =&gt; 3.8, “Julie” =&gt; 3.9 }</a:t>
            </a:r>
          </a:p>
          <a:p>
            <a:pPr marL="45720" lvl="1" indent="0">
              <a:buNone/>
            </a:pPr>
            <a:r>
              <a:rPr lang="en-US" sz="1500" b="1" dirty="0" smtClean="0"/>
              <a:t> puts grades[“John”] =&gt; 3.8</a:t>
            </a:r>
          </a:p>
          <a:p>
            <a:pPr marL="45720" lvl="1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puts grades[“Julie”] =&gt; 3.9</a:t>
            </a:r>
          </a:p>
          <a:p>
            <a:pPr marL="45720" lvl="1" indent="0">
              <a:buNone/>
            </a:pPr>
            <a:r>
              <a:rPr lang="en-US" sz="1500" b="1" dirty="0"/>
              <a:t> </a:t>
            </a:r>
          </a:p>
          <a:p>
            <a:pPr marL="45720" lvl="1" indent="0">
              <a:buNone/>
            </a:pPr>
            <a:r>
              <a:rPr lang="en-US" sz="1500" b="1" dirty="0" smtClean="0"/>
              <a:t>Example 2:</a:t>
            </a:r>
          </a:p>
          <a:p>
            <a:pPr marL="45720" lvl="1" indent="0">
              <a:buNone/>
            </a:pPr>
            <a:r>
              <a:rPr lang="en-US" sz="1500" b="1" dirty="0" smtClean="0"/>
              <a:t>ssn = </a:t>
            </a:r>
            <a:r>
              <a:rPr lang="hr-HR" sz="1600" dirty="0" smtClean="0"/>
              <a:t>{”George" </a:t>
            </a:r>
            <a:r>
              <a:rPr lang="hr-HR" sz="1600" dirty="0"/>
              <a:t>=&gt; 123232, </a:t>
            </a:r>
            <a:r>
              <a:rPr lang="hr-HR" sz="1600" dirty="0" smtClean="0"/>
              <a:t>”Mary" </a:t>
            </a:r>
            <a:r>
              <a:rPr lang="hr-HR" sz="1600" dirty="0"/>
              <a:t>=&gt; 343433, </a:t>
            </a:r>
            <a:r>
              <a:rPr lang="hr-HR" sz="1600" dirty="0" smtClean="0"/>
              <a:t>”Sam" </a:t>
            </a:r>
            <a:r>
              <a:rPr lang="hr-HR" sz="1600" dirty="0"/>
              <a:t>=&gt; 2134434, </a:t>
            </a:r>
            <a:r>
              <a:rPr lang="hr-HR" sz="1600" dirty="0" smtClean="0"/>
              <a:t>”Randy" </a:t>
            </a:r>
            <a:r>
              <a:rPr lang="hr-HR" sz="1600" dirty="0"/>
              <a:t>=&gt; 2134343 }</a:t>
            </a:r>
          </a:p>
          <a:p>
            <a:pPr marL="45720" lvl="1" indent="0">
              <a:buNone/>
            </a:pPr>
            <a:endParaRPr lang="en-US" sz="1500" b="1" dirty="0" smtClean="0"/>
          </a:p>
          <a:p>
            <a:pPr marL="45720" lvl="1" indent="0">
              <a:buNone/>
            </a:pPr>
            <a:r>
              <a:rPr lang="en-US" sz="1500" b="1" dirty="0"/>
              <a:t>p</a:t>
            </a:r>
            <a:r>
              <a:rPr lang="en-US" sz="1500" b="1" dirty="0" smtClean="0"/>
              <a:t>uts ssn[“Mary”] =&gt; 343433</a:t>
            </a:r>
          </a:p>
          <a:p>
            <a:pPr marL="45720" lvl="1" indent="0">
              <a:buNone/>
            </a:pPr>
            <a:r>
              <a:rPr lang="en-US" sz="1500" b="1" dirty="0"/>
              <a:t>p</a:t>
            </a:r>
            <a:r>
              <a:rPr lang="en-US" sz="1500" b="1" dirty="0" smtClean="0"/>
              <a:t>uts ssn[“Randy”] =&gt; 2134343</a:t>
            </a:r>
          </a:p>
          <a:p>
            <a:pPr marL="45720" lvl="1" indent="0">
              <a:buNone/>
            </a:pPr>
            <a:r>
              <a:rPr lang="en-US" sz="1500" b="1" dirty="0" smtClean="0"/>
              <a:t>print ssn.keys</a:t>
            </a:r>
            <a:r>
              <a:rPr lang="en-US" sz="1500" b="1" dirty="0"/>
              <a:t> =&gt; ["George", "Mary", "Sam", "Randy</a:t>
            </a:r>
            <a:r>
              <a:rPr lang="en-US" sz="1500" b="1" dirty="0" smtClean="0"/>
              <a:t>"]</a:t>
            </a:r>
          </a:p>
          <a:p>
            <a:pPr marL="45720" lvl="1" indent="0">
              <a:buNone/>
            </a:pPr>
            <a:r>
              <a:rPr lang="en-US" sz="1500" b="1" dirty="0" smtClean="0"/>
              <a:t>print ssn.values =&gt; </a:t>
            </a:r>
            <a:r>
              <a:rPr lang="is-IS" sz="1500" b="1" dirty="0"/>
              <a:t>[123232, 343433, 2134434, 2134343]</a:t>
            </a:r>
            <a:endParaRPr lang="en-US" sz="1500" b="1" dirty="0" smtClean="0"/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8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147550</TotalTime>
  <Words>163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Perspective</vt:lpstr>
      <vt:lpstr>Complete Selenium Automation Engineer Bootcamp: Go from Zero to Hero</vt:lpstr>
      <vt:lpstr>Hashes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2017-10-06T21:12:15Z</dcterms:modified>
</cp:coreProperties>
</file>