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25" r:id="rId2"/>
    <p:sldId id="347" r:id="rId3"/>
    <p:sldId id="348" r:id="rId4"/>
    <p:sldId id="34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3"/>
    <p:restoredTop sz="93683" autoAdjust="0"/>
  </p:normalViewPr>
  <p:slideViewPr>
    <p:cSldViewPr>
      <p:cViewPr>
        <p:scale>
          <a:sx n="100" d="100"/>
          <a:sy n="100" d="100"/>
        </p:scale>
        <p:origin x="4616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9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selenium/css-selectors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 Element Locators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0200" y="990600"/>
            <a:ext cx="78232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name</a:t>
            </a:r>
          </a:p>
          <a:p>
            <a:pPr marL="320040" lvl="1" indent="0">
              <a:buNone/>
            </a:pPr>
            <a:r>
              <a:rPr lang="en-US" dirty="0" smtClean="0"/>
              <a:t>driver.find_element(:name</a:t>
            </a:r>
            <a:r>
              <a:rPr lang="en-US" dirty="0"/>
              <a:t>, “</a:t>
            </a:r>
            <a:r>
              <a:rPr lang="en-US" dirty="0" err="1"/>
              <a:t>sp_q</a:t>
            </a:r>
            <a:r>
              <a:rPr lang="en-US" dirty="0"/>
              <a:t>”).</a:t>
            </a:r>
            <a:r>
              <a:rPr lang="en-US" dirty="0" smtClean="0"/>
              <a:t>send_keys(“selenium”)</a:t>
            </a:r>
          </a:p>
          <a:p>
            <a:r>
              <a:rPr lang="en-US" sz="2400" dirty="0" smtClean="0"/>
              <a:t>id</a:t>
            </a:r>
          </a:p>
          <a:p>
            <a:pPr marL="228600" lvl="2" indent="0">
              <a:buNone/>
            </a:pPr>
            <a:r>
              <a:rPr lang="en-US" sz="1800" dirty="0" smtClean="0"/>
              <a:t> driver.find_element(:id, “s_Text”).</a:t>
            </a:r>
            <a:r>
              <a:rPr lang="en-US" sz="1800" dirty="0"/>
              <a:t>send_keys</a:t>
            </a:r>
            <a:r>
              <a:rPr lang="en-US" sz="1800" dirty="0" smtClean="0"/>
              <a:t>(’selenium’)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lass</a:t>
            </a:r>
          </a:p>
          <a:p>
            <a:pPr marL="320040" lvl="1" indent="0">
              <a:buNone/>
            </a:pPr>
            <a:r>
              <a:rPr lang="en-US" dirty="0"/>
              <a:t>driver.find_element</a:t>
            </a:r>
            <a:r>
              <a:rPr lang="en-US" dirty="0" smtClean="0"/>
              <a:t>(:class, “keywords”).send_keys(‘selenium’)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ink_text</a:t>
            </a:r>
          </a:p>
          <a:p>
            <a:pPr marL="228600" lvl="2" indent="0">
              <a:buNone/>
            </a:pPr>
            <a:r>
              <a:rPr lang="en-US" sz="1800" dirty="0" smtClean="0"/>
              <a:t> driver.find_element(:linktext, “donate now”).click</a:t>
            </a:r>
          </a:p>
          <a:p>
            <a:r>
              <a:rPr lang="en-US" sz="2400" dirty="0" smtClean="0"/>
              <a:t>xpath</a:t>
            </a:r>
          </a:p>
          <a:p>
            <a:pPr marL="320040" lvl="1" indent="0">
              <a:buNone/>
            </a:pPr>
            <a:r>
              <a:rPr lang="en-US" i="1" dirty="0" smtClean="0"/>
              <a:t>driver.find_element</a:t>
            </a:r>
            <a:r>
              <a:rPr lang="en-US" i="1" dirty="0"/>
              <a:t>(:xpath, “html/body/form/div[3]/div[2]/div[1]/div/div[1]/div/div[2]/</a:t>
            </a:r>
            <a:r>
              <a:rPr lang="en-US" i="1" dirty="0" smtClean="0"/>
              <a:t>div/div/div/div/div/a”).click</a:t>
            </a:r>
          </a:p>
          <a:p>
            <a:pPr marL="320040" lvl="1" indent="0">
              <a:buNone/>
            </a:pPr>
            <a:r>
              <a:rPr lang="en-US" i="1" dirty="0"/>
              <a:t>driver.find_element(:xpath, “//a[@class='</a:t>
            </a:r>
            <a:r>
              <a:rPr lang="en-US" i="1" dirty="0" err="1"/>
              <a:t>btn</a:t>
            </a:r>
            <a:r>
              <a:rPr lang="en-US" i="1" dirty="0"/>
              <a:t> </a:t>
            </a:r>
            <a:r>
              <a:rPr lang="en-US" i="1" dirty="0" err="1"/>
              <a:t>btn</a:t>
            </a:r>
            <a:r>
              <a:rPr lang="en-US" i="1" dirty="0"/>
              <a:t>-primary']”).</a:t>
            </a:r>
            <a:r>
              <a:rPr lang="en-US" i="1" dirty="0" smtClean="0"/>
              <a:t>click</a:t>
            </a:r>
          </a:p>
          <a:p>
            <a:r>
              <a:rPr lang="en-US" sz="2400" dirty="0" smtClean="0"/>
              <a:t>css</a:t>
            </a:r>
            <a:endParaRPr lang="en-US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20040" lvl="1" indent="0">
              <a:buNone/>
            </a:pPr>
            <a:r>
              <a:rPr lang="en-US" i="1" dirty="0" smtClean="0"/>
              <a:t>driver.find_element(:css</a:t>
            </a:r>
            <a:r>
              <a:rPr lang="en-US" i="1" dirty="0"/>
              <a:t>, “a[class='</a:t>
            </a:r>
            <a:r>
              <a:rPr lang="en-US" i="1" dirty="0" err="1"/>
              <a:t>btn</a:t>
            </a:r>
            <a:r>
              <a:rPr lang="en-US" i="1" dirty="0"/>
              <a:t> </a:t>
            </a:r>
            <a:r>
              <a:rPr lang="en-US" i="1" dirty="0" err="1"/>
              <a:t>btn</a:t>
            </a:r>
            <a:r>
              <a:rPr lang="en-US" i="1" dirty="0"/>
              <a:t>-primary']").</a:t>
            </a:r>
            <a:r>
              <a:rPr lang="en-US" i="1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9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XPath – Selenium Element Locators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0327" y="6310517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135542"/>
            <a:ext cx="5029200" cy="5030033"/>
          </a:xfrm>
        </p:spPr>
        <p:txBody>
          <a:bodyPr>
            <a:noAutofit/>
          </a:bodyPr>
          <a:lstStyle/>
          <a:p>
            <a:r>
              <a:rPr lang="en-US" sz="1600" dirty="0"/>
              <a:t>XPath is used to navigate through elements and attributes in an XML/HTML  document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fundamental logic behind locating elements using XPath is the traversing between various elements across the entire page and thus enabling a user to find the element with the reference of another element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One of the very commonly used locators in Selenium.</a:t>
            </a:r>
          </a:p>
          <a:p>
            <a:r>
              <a:rPr lang="en-US" sz="1600" dirty="0" smtClean="0"/>
              <a:t>XPaths can be found in two ways.</a:t>
            </a:r>
          </a:p>
          <a:p>
            <a:pPr lvl="1"/>
            <a:r>
              <a:rPr lang="en-US" sz="1600" u="sng" dirty="0" smtClean="0"/>
              <a:t>Absolute XPath </a:t>
            </a:r>
            <a:r>
              <a:rPr lang="en-US" sz="1600" dirty="0" smtClean="0"/>
              <a:t>- </a:t>
            </a:r>
            <a:r>
              <a:rPr lang="en-US" sz="1600" dirty="0"/>
              <a:t>Full path of the </a:t>
            </a:r>
            <a:r>
              <a:rPr lang="en-US" sz="1600" dirty="0" smtClean="0"/>
              <a:t>element</a:t>
            </a:r>
          </a:p>
          <a:p>
            <a:pPr marL="502920" lvl="2" indent="0">
              <a:buNone/>
            </a:pPr>
            <a:r>
              <a:rPr lang="en-US" dirty="0"/>
              <a:t>driver.find_element(:xpath, “/</a:t>
            </a:r>
            <a:r>
              <a:rPr lang="en-US" dirty="0" smtClean="0"/>
              <a:t>html/head/body/input/input/select”)</a:t>
            </a:r>
            <a:endParaRPr lang="en-US" dirty="0"/>
          </a:p>
          <a:p>
            <a:pPr lvl="1"/>
            <a:r>
              <a:rPr lang="en-US" sz="1600" u="sng" dirty="0" smtClean="0"/>
              <a:t>Relative XPath </a:t>
            </a:r>
            <a:r>
              <a:rPr lang="en-US" sz="1600" dirty="0" smtClean="0"/>
              <a:t>– Relative path of the element </a:t>
            </a:r>
          </a:p>
          <a:p>
            <a:pPr marL="502920" lvl="2" indent="0">
              <a:buNone/>
            </a:pPr>
            <a:r>
              <a:rPr lang="en-US" dirty="0"/>
              <a:t>driver.find_element(:xpath</a:t>
            </a:r>
            <a:r>
              <a:rPr lang="en-US" dirty="0" smtClean="0"/>
              <a:t>, “//</a:t>
            </a:r>
            <a:r>
              <a:rPr lang="en-US" dirty="0"/>
              <a:t>input[@name=’Ruby</a:t>
            </a:r>
            <a:r>
              <a:rPr lang="en-US" dirty="0" smtClean="0"/>
              <a:t>’]”)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51138"/>
            <a:ext cx="3372910" cy="49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9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– Selenium Element Locators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0327" y="6310517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876800" cy="5091317"/>
          </a:xfrm>
        </p:spPr>
        <p:txBody>
          <a:bodyPr>
            <a:noAutofit/>
          </a:bodyPr>
          <a:lstStyle/>
          <a:p>
            <a:r>
              <a:rPr lang="en-US" sz="2100" dirty="0" smtClean="0"/>
              <a:t>CSS Selectors is combination of an element selector and a selector value which identifies the web element within a webpage.</a:t>
            </a:r>
          </a:p>
          <a:p>
            <a:r>
              <a:rPr lang="en-US" sz="2100" dirty="0" smtClean="0"/>
              <a:t>The composite of elements elector and selector value is known as Selector Pattern.</a:t>
            </a:r>
          </a:p>
          <a:p>
            <a:r>
              <a:rPr lang="en-US" sz="2100" dirty="0" smtClean="0"/>
              <a:t>Source: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saucelabs.com/selenium/css-selectors</a:t>
            </a:r>
            <a:endParaRPr lang="en-US" sz="2100" dirty="0"/>
          </a:p>
          <a:p>
            <a:r>
              <a:rPr lang="en-US" sz="2100" dirty="0" smtClean="0"/>
              <a:t>Ex:</a:t>
            </a:r>
          </a:p>
          <a:p>
            <a:pPr lvl="1"/>
            <a:r>
              <a:rPr lang="en-US" i="1" dirty="0"/>
              <a:t>driver.find_element(</a:t>
            </a:r>
            <a:r>
              <a:rPr lang="en-US" b="1" i="1" dirty="0"/>
              <a:t>:</a:t>
            </a:r>
            <a:r>
              <a:rPr lang="en-US" b="1" i="1" dirty="0" err="1"/>
              <a:t>css</a:t>
            </a:r>
            <a:r>
              <a:rPr lang="en-US" i="1" dirty="0" err="1" smtClean="0"/>
              <a:t>,</a:t>
            </a:r>
            <a:r>
              <a:rPr lang="en-US" b="1" i="1" dirty="0" err="1" smtClean="0"/>
              <a:t>"input</a:t>
            </a:r>
            <a:r>
              <a:rPr lang="en-US" b="1" i="1" dirty="0" smtClean="0"/>
              <a:t>[name=‘Ruby’]"</a:t>
            </a:r>
            <a:r>
              <a:rPr lang="en-US" i="1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17" y="1298114"/>
            <a:ext cx="3372910" cy="49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147545</TotalTime>
  <Words>185</Words>
  <Application>Microsoft Macintosh PowerPoint</Application>
  <PresentationFormat>On-screen Show (4:3)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Wingdings</vt:lpstr>
      <vt:lpstr>Arial</vt:lpstr>
      <vt:lpstr>Perspective</vt:lpstr>
      <vt:lpstr>Complete Selenium Automation Engineer Bootcamp: Go from Zero to Hero</vt:lpstr>
      <vt:lpstr>Selenium Element Locators</vt:lpstr>
      <vt:lpstr>XPath – Selenium Element Locators</vt:lpstr>
      <vt:lpstr>CSS – Selenium Element Locators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2017-10-06T22:33:45Z</dcterms:modified>
</cp:coreProperties>
</file>