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425" r:id="rId2"/>
    <p:sldId id="275" r:id="rId3"/>
    <p:sldId id="27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1"/>
    <p:restoredTop sz="93683" autoAdjust="0"/>
  </p:normalViewPr>
  <p:slideViewPr>
    <p:cSldViewPr>
      <p:cViewPr>
        <p:scale>
          <a:sx n="100" d="100"/>
          <a:sy n="100" d="100"/>
        </p:scale>
        <p:origin x="4144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Ruby methods are used to bundle one or more repeatable statements into a single unit.</a:t>
            </a:r>
          </a:p>
          <a:p>
            <a:r>
              <a:rPr lang="en-US" dirty="0"/>
              <a:t>Ruby methods are very similar to functions in any other programming language.</a:t>
            </a:r>
          </a:p>
          <a:p>
            <a:pPr marL="45720" lvl="1" indent="0">
              <a:buNone/>
            </a:pPr>
            <a:endParaRPr lang="en-US" sz="1500" b="1" dirty="0" smtClean="0"/>
          </a:p>
          <a:p>
            <a:pPr marL="45720" lvl="1" indent="0">
              <a:buNone/>
            </a:pPr>
            <a:r>
              <a:rPr lang="en-US" sz="1900" b="1" dirty="0" smtClean="0"/>
              <a:t>Example: </a:t>
            </a:r>
          </a:p>
          <a:p>
            <a:pPr marL="45720" lvl="1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puts 3 + 2 = 5</a:t>
            </a:r>
          </a:p>
          <a:p>
            <a:pPr marL="45720" lvl="1" indent="0">
              <a:buNone/>
            </a:pPr>
            <a:r>
              <a:rPr lang="en-US" sz="1900" dirty="0" smtClean="0"/>
              <a:t> puts 4 + 5 = 9</a:t>
            </a:r>
          </a:p>
          <a:p>
            <a:pPr marL="45720" lvl="1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puts 12 + 12 = 44</a:t>
            </a:r>
          </a:p>
          <a:p>
            <a:pPr marL="45720" lvl="1" indent="0">
              <a:buNone/>
            </a:pP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1900" dirty="0">
              <a:solidFill>
                <a:schemeClr val="tx2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 </a:t>
            </a:r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add(num1,num2)</a:t>
            </a:r>
          </a:p>
          <a:p>
            <a:pPr marL="45720" indent="0">
              <a:buNone/>
            </a:pPr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  total = num1 + num2</a:t>
            </a:r>
          </a:p>
          <a:p>
            <a:pPr marL="45720" indent="0">
              <a:buNone/>
            </a:pPr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  return total</a:t>
            </a:r>
          </a:p>
          <a:p>
            <a:pPr marL="45720" indent="0">
              <a:buNone/>
            </a:pP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  <a:endParaRPr lang="en-US" sz="1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" lvl="1" indent="0">
              <a:buNone/>
            </a:pPr>
            <a:endParaRPr lang="en-US" sz="1900" dirty="0" smtClean="0"/>
          </a:p>
          <a:p>
            <a:pPr marL="45720" lvl="1" indent="0">
              <a:buNone/>
            </a:pPr>
            <a:r>
              <a:rPr lang="en-US" sz="1900" dirty="0"/>
              <a:t>p</a:t>
            </a:r>
            <a:r>
              <a:rPr lang="en-US" sz="1900" dirty="0" smtClean="0"/>
              <a:t>uts add(1,2) =&gt; 3</a:t>
            </a:r>
          </a:p>
          <a:p>
            <a:pPr marL="45720" lvl="1" indent="0">
              <a:buNone/>
            </a:pPr>
            <a:r>
              <a:rPr lang="en-US" sz="1900" dirty="0"/>
              <a:t>p</a:t>
            </a:r>
            <a:r>
              <a:rPr lang="en-US" sz="1900" dirty="0" smtClean="0"/>
              <a:t>uts add(1000, 24) =&gt; 1024</a:t>
            </a:r>
          </a:p>
          <a:p>
            <a:pPr marL="45720" lvl="1" indent="0">
              <a:buNone/>
            </a:pPr>
            <a:r>
              <a:rPr lang="en-US" sz="1900" dirty="0"/>
              <a:t>p</a:t>
            </a:r>
            <a:r>
              <a:rPr lang="en-US" sz="1900" dirty="0" smtClean="0"/>
              <a:t>uts add(-500, 200) =&gt; 300</a:t>
            </a:r>
          </a:p>
          <a:p>
            <a:pPr marL="45720" lvl="1" indent="0">
              <a:buNone/>
            </a:pPr>
            <a:endParaRPr lang="en-US" sz="1500" b="1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0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Methods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953000"/>
          </a:xfrm>
        </p:spPr>
        <p:txBody>
          <a:bodyPr>
            <a:normAutofit/>
          </a:bodyPr>
          <a:lstStyle/>
          <a:p>
            <a:pPr marL="45720" lvl="1" indent="0">
              <a:buNone/>
            </a:pPr>
            <a:r>
              <a:rPr lang="en-US" b="1" dirty="0" smtClean="0"/>
              <a:t>Example: </a:t>
            </a:r>
          </a:p>
          <a:p>
            <a:pPr marL="4572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puts ”Hello Dan, Welcome to my house”</a:t>
            </a:r>
          </a:p>
          <a:p>
            <a:pPr marL="45720" lvl="1" indent="0">
              <a:buNone/>
            </a:pPr>
            <a:r>
              <a:rPr lang="en-US" b="1" dirty="0" smtClean="0"/>
              <a:t> puts “Hello Sam, Welcome to my house”</a:t>
            </a:r>
          </a:p>
          <a:p>
            <a:pPr marL="45720" lvl="1" indent="0">
              <a:buNone/>
            </a:pPr>
            <a:r>
              <a:rPr lang="en-US" b="1" dirty="0" smtClean="0"/>
              <a:t> puts “Hello Brenda, Welcome to my house”</a:t>
            </a:r>
          </a:p>
          <a:p>
            <a:pPr marL="45720" lvl="1" indent="0">
              <a:buNone/>
            </a:pPr>
            <a:r>
              <a:rPr lang="en-US" b="1" dirty="0"/>
              <a:t> puts “Hello </a:t>
            </a:r>
            <a:r>
              <a:rPr lang="en-US" b="1" dirty="0" smtClean="0"/>
              <a:t>Mike, Welcome </a:t>
            </a:r>
            <a:r>
              <a:rPr lang="en-US" b="1" dirty="0"/>
              <a:t>to my house”</a:t>
            </a:r>
          </a:p>
          <a:p>
            <a:pPr marL="45720" lvl="1" indent="0">
              <a:buNone/>
            </a:pPr>
            <a:endParaRPr lang="en-US" b="1" dirty="0"/>
          </a:p>
          <a:p>
            <a:pPr marL="4572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def greet(name)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  puts "Hello #{name}, Welcome to my house"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end</a:t>
            </a:r>
          </a:p>
          <a:p>
            <a:pPr marL="45720" lvl="1" indent="0">
              <a:buNone/>
            </a:pPr>
            <a:endParaRPr lang="en-US" b="1" dirty="0" smtClean="0"/>
          </a:p>
          <a:p>
            <a:pPr marL="45720" lvl="1" indent="0">
              <a:buNone/>
            </a:pPr>
            <a:r>
              <a:rPr lang="en-US" dirty="0"/>
              <a:t> </a:t>
            </a:r>
            <a:r>
              <a:rPr lang="en-US" dirty="0" smtClean="0"/>
              <a:t>greet(“Dan”) =&gt; </a:t>
            </a:r>
            <a:r>
              <a:rPr lang="en-US" dirty="0"/>
              <a:t>”Hello, Dan, Welcome to my house</a:t>
            </a:r>
            <a:r>
              <a:rPr lang="en-US" dirty="0" smtClean="0"/>
              <a:t>”</a:t>
            </a:r>
          </a:p>
          <a:p>
            <a:pPr marL="45720" lvl="1" indent="0">
              <a:buNone/>
            </a:pPr>
            <a:r>
              <a:rPr lang="en-US" dirty="0"/>
              <a:t> </a:t>
            </a:r>
            <a:r>
              <a:rPr lang="en-US" dirty="0" smtClean="0"/>
              <a:t>greet(“Sam”) =&gt; “Hello Sam, Welcome to my house”</a:t>
            </a:r>
          </a:p>
          <a:p>
            <a:pPr marL="45720" lvl="1" indent="0">
              <a:buNone/>
            </a:pPr>
            <a:r>
              <a:rPr lang="en-US" dirty="0"/>
              <a:t> </a:t>
            </a:r>
            <a:r>
              <a:rPr lang="en-US" dirty="0" smtClean="0"/>
              <a:t>greet(“Brenda”) </a:t>
            </a:r>
            <a:r>
              <a:rPr lang="en-US" dirty="0"/>
              <a:t>=&gt; “Hello </a:t>
            </a:r>
            <a:r>
              <a:rPr lang="en-US" dirty="0" smtClean="0"/>
              <a:t>Brenda, </a:t>
            </a:r>
            <a:r>
              <a:rPr lang="en-US" dirty="0"/>
              <a:t>Welcome to my house</a:t>
            </a:r>
            <a:r>
              <a:rPr lang="en-US" dirty="0" smtClean="0"/>
              <a:t>”</a:t>
            </a:r>
          </a:p>
          <a:p>
            <a:pPr marL="45720" lvl="1" indent="0">
              <a:buNone/>
            </a:pPr>
            <a:r>
              <a:rPr lang="en-US" dirty="0"/>
              <a:t> </a:t>
            </a:r>
            <a:r>
              <a:rPr lang="en-US" dirty="0" smtClean="0"/>
              <a:t>greet(“Mike”) </a:t>
            </a:r>
            <a:r>
              <a:rPr lang="en-US" dirty="0"/>
              <a:t>=&gt; “Hello </a:t>
            </a:r>
            <a:r>
              <a:rPr lang="en-US" dirty="0" smtClean="0"/>
              <a:t>Mike, </a:t>
            </a:r>
            <a:r>
              <a:rPr lang="en-US" dirty="0"/>
              <a:t>Welcome to my house”</a:t>
            </a:r>
          </a:p>
          <a:p>
            <a:pPr marL="45720" lvl="1" indent="0">
              <a:buNone/>
            </a:pPr>
            <a:endParaRPr lang="en-US" dirty="0"/>
          </a:p>
          <a:p>
            <a:pPr marL="4572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05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147544</TotalTime>
  <Words>122</Words>
  <Application>Microsoft Macintosh PowerPoint</Application>
  <PresentationFormat>On-screen Show (4:3)</PresentationFormat>
  <Paragraphs>42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Wingdings</vt:lpstr>
      <vt:lpstr>Arial</vt:lpstr>
      <vt:lpstr>Perspective</vt:lpstr>
      <vt:lpstr>Complete Selenium Automation Engineer Bootcamp: Go from Zero to Hero</vt:lpstr>
      <vt:lpstr>Methods</vt:lpstr>
      <vt:lpstr>Methods Contd..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2017-10-06T21:15:48Z</dcterms:modified>
</cp:coreProperties>
</file>