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25" r:id="rId2"/>
    <p:sldId id="288" r:id="rId3"/>
    <p:sldId id="289" r:id="rId4"/>
    <p:sldId id="290" r:id="rId5"/>
    <p:sldId id="29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2"/>
    <p:restoredTop sz="93683" autoAdjust="0"/>
  </p:normalViewPr>
  <p:slideViewPr>
    <p:cSldViewPr>
      <p:cViewPr>
        <p:scale>
          <a:sx n="100" d="100"/>
          <a:sy n="100" d="100"/>
        </p:scale>
        <p:origin x="4112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7" d="100"/>
          <a:sy n="107" d="100"/>
        </p:scale>
        <p:origin x="3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E78BF-BBC9-CE40-AFA7-7BA7142689C5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8983A-E519-7F43-B580-4C1F69588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68CE1-AC08-4315-9731-DB97126754C7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2C1C6-E625-4450-B670-89296E2B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2C1C6-E625-4450-B670-89296E2BEC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8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6FD-21B9-7B44-9A25-012BF7E74977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9375A-0FDC-F147-8E1E-475AD01933BB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1AD6-42E9-C349-93EF-8C07501C12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D78-1566-984E-B04D-FA058CAEAE0D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391D-0FF1-2440-A7CE-3B0893CA2581}" type="datetime1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9F04-60D7-E442-BD96-26B5AF5729B7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F4D0-FB41-C246-91A8-ED3F4C403BCD}" type="datetime1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3FD3-F1E7-E645-8D6C-49B113B4AD21}" type="datetime1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08520-58B4-FC49-A724-B374F7448968}" type="datetime1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19AE-9091-4447-926E-91A37BD86A45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7F99-1C01-B24C-8E45-9E2FB3C549D9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Copyright©SeleniumGuru.com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DCE0AA-BBE6-8B45-9151-E1DE1BBF42D3}" type="datetime1">
              <a:rPr lang="en-US" smtClean="0"/>
              <a:t>10/6/17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F9E06A-7275-4D22-A22A-1A9FFE47B2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Copyright©SeleniumGuru.com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27246" cy="986995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Complete Selenium Automation Engineer Bootcamp: Go from Zero to Hero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8" y="4288525"/>
            <a:ext cx="3226648" cy="13767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16" y="2079664"/>
            <a:ext cx="1360488" cy="123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06" y="2777726"/>
            <a:ext cx="1449071" cy="136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43" y="1549322"/>
            <a:ext cx="1469926" cy="106068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4748" y="6196282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10086"/>
            <a:ext cx="3405164" cy="30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OOP(Object Oriented Programming)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0" y="6339834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7848600" cy="3810000"/>
          </a:xfrm>
        </p:spPr>
        <p:txBody>
          <a:bodyPr>
            <a:normAutofit fontScale="55000" lnSpcReduction="20000"/>
          </a:bodyPr>
          <a:lstStyle/>
          <a:p>
            <a:r>
              <a:rPr lang="en-US" sz="4200" dirty="0" smtClean="0"/>
              <a:t>OOP – Programming Language Model organized around objects rather than “actions” and data rather than logic.</a:t>
            </a:r>
          </a:p>
          <a:p>
            <a:r>
              <a:rPr lang="en-US" sz="4200" dirty="0" smtClean="0"/>
              <a:t>Logical procedure that takes input data, processes it, and produces output data.</a:t>
            </a:r>
          </a:p>
          <a:p>
            <a:r>
              <a:rPr lang="en-US" sz="4200" dirty="0" smtClean="0"/>
              <a:t>In OOP, Everything is an object just like real world.</a:t>
            </a:r>
          </a:p>
          <a:p>
            <a:endParaRPr lang="en-US" sz="4200" dirty="0" smtClean="0"/>
          </a:p>
          <a:p>
            <a:r>
              <a:rPr lang="en-US" sz="4200" dirty="0" smtClean="0"/>
              <a:t>OOP Types</a:t>
            </a:r>
          </a:p>
          <a:p>
            <a:pPr lvl="1"/>
            <a:r>
              <a:rPr lang="en-US" sz="4000" dirty="0" smtClean="0"/>
              <a:t>Encapsulation</a:t>
            </a:r>
          </a:p>
          <a:p>
            <a:pPr lvl="1"/>
            <a:r>
              <a:rPr lang="en-US" sz="4000" dirty="0" smtClean="0"/>
              <a:t>Inheritance</a:t>
            </a:r>
          </a:p>
          <a:p>
            <a:pPr lvl="1"/>
            <a:r>
              <a:rPr lang="en-US" sz="4000" dirty="0" smtClean="0"/>
              <a:t>Polymorphism</a:t>
            </a: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8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5807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4600" y="5867400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940040" cy="36576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Process of packing of data and functions into a single component.</a:t>
            </a:r>
          </a:p>
          <a:p>
            <a:r>
              <a:rPr lang="en-US" sz="9600" dirty="0" smtClean="0"/>
              <a:t>Internal representation of an object hidden from outside.</a:t>
            </a:r>
          </a:p>
          <a:p>
            <a:r>
              <a:rPr lang="en-US" sz="9600" dirty="0" smtClean="0"/>
              <a:t>Can be used in order to prevent modification of variables from objects.</a:t>
            </a:r>
          </a:p>
          <a:p>
            <a:r>
              <a:rPr lang="en-US" sz="9600" dirty="0" smtClean="0"/>
              <a:t>Attribute Accessors Types</a:t>
            </a:r>
          </a:p>
          <a:p>
            <a:pPr lvl="1"/>
            <a:r>
              <a:rPr lang="en-US" sz="8000" dirty="0"/>
              <a:t>a</a:t>
            </a:r>
            <a:r>
              <a:rPr lang="en-US" sz="8000" dirty="0" smtClean="0"/>
              <a:t>ttr_reader: Read Only Access</a:t>
            </a:r>
          </a:p>
          <a:p>
            <a:pPr lvl="1"/>
            <a:r>
              <a:rPr lang="en-US" sz="8000" dirty="0"/>
              <a:t>a</a:t>
            </a:r>
            <a:r>
              <a:rPr lang="en-US" sz="8000" dirty="0" smtClean="0"/>
              <a:t>ttr_writer: Write access.</a:t>
            </a:r>
          </a:p>
          <a:p>
            <a:pPr lvl="1"/>
            <a:r>
              <a:rPr lang="en-US" sz="8000" dirty="0"/>
              <a:t>a</a:t>
            </a:r>
            <a:r>
              <a:rPr lang="en-US" sz="8000" dirty="0" smtClean="0"/>
              <a:t>ttr_accessor: Read and Write Access</a:t>
            </a:r>
            <a:endParaRPr lang="en-US" sz="5600" dirty="0" smtClean="0"/>
          </a:p>
          <a:p>
            <a:pPr marL="45720" lvl="1" indent="0">
              <a:buNone/>
            </a:pPr>
            <a:endParaRPr lang="en-US" sz="4000" b="1" dirty="0" smtClean="0"/>
          </a:p>
          <a:p>
            <a:pPr marL="45720" indent="0">
              <a:buNone/>
            </a:pP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199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ENCAPSULATION - CONTD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91127" y="6187435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95400"/>
            <a:ext cx="6134100" cy="461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8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9199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ENCAPSULATION - CONTD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91127" y="6187435"/>
            <a:ext cx="4666545" cy="457200"/>
          </a:xfrm>
          <a:noFill/>
        </p:spPr>
        <p:txBody>
          <a:bodyPr/>
          <a:lstStyle/>
          <a:p>
            <a:r>
              <a:rPr lang="en-US" sz="2400" dirty="0" smtClean="0">
                <a:solidFill>
                  <a:srgbClr val="92D050"/>
                </a:solidFill>
              </a:rPr>
              <a:t>Copyright©SeleniumGuru.com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600"/>
            <a:ext cx="6400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6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147545</TotalTime>
  <Words>135</Words>
  <Application>Microsoft Macintosh PowerPoint</Application>
  <PresentationFormat>On-screen Show (4:3)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Wingdings</vt:lpstr>
      <vt:lpstr>Arial</vt:lpstr>
      <vt:lpstr>Perspective</vt:lpstr>
      <vt:lpstr>Complete Selenium Automation Engineer Bootcamp: Go from Zero to Hero</vt:lpstr>
      <vt:lpstr>OOP(Object Oriented Programming)</vt:lpstr>
      <vt:lpstr>Encapsulation</vt:lpstr>
      <vt:lpstr>ENCAPSULATION - CONTD</vt:lpstr>
      <vt:lpstr>ENCAPSULATION - CONTD</vt:lpstr>
    </vt:vector>
  </TitlesOfParts>
  <Company>Hewlett-Packard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</dc:title>
  <dc:creator>trainer</dc:creator>
  <cp:lastModifiedBy>Ashok Tulachan</cp:lastModifiedBy>
  <cp:revision>234</cp:revision>
  <dcterms:created xsi:type="dcterms:W3CDTF">2016-02-12T01:25:48Z</dcterms:created>
  <dcterms:modified xsi:type="dcterms:W3CDTF">2017-10-06T21:30:27Z</dcterms:modified>
</cp:coreProperties>
</file>