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425" r:id="rId2"/>
    <p:sldId id="270" r:id="rId3"/>
    <p:sldId id="272" r:id="rId4"/>
    <p:sldId id="271" r:id="rId5"/>
    <p:sldId id="27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51"/>
    <p:restoredTop sz="93683" autoAdjust="0"/>
  </p:normalViewPr>
  <p:slideViewPr>
    <p:cSldViewPr>
      <p:cViewPr>
        <p:scale>
          <a:sx n="100" d="100"/>
          <a:sy n="100" d="100"/>
        </p:scale>
        <p:origin x="4144" y="9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107" d="100"/>
          <a:sy n="107" d="100"/>
        </p:scale>
        <p:origin x="399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E78BF-BBC9-CE40-AFA7-7BA7142689C5}" type="datetimeFigureOut">
              <a:rPr lang="en-US" smtClean="0"/>
              <a:t>10/6/17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8983A-E519-7F43-B580-4C1F69588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14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868CE1-AC08-4315-9731-DB97126754C7}" type="datetimeFigureOut">
              <a:rPr lang="en-US" smtClean="0"/>
              <a:t>10/6/17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2C1C6-E625-4450-B670-89296E2BE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84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6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0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946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57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66FD-21B9-7B44-9A25-012BF7E74977}" type="datetime1">
              <a:rPr lang="en-US" smtClean="0"/>
              <a:t>10/6/17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9375A-0FDC-F147-8E1E-475AD01933BB}" type="datetime1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1AD6-42E9-C349-93EF-8C07501C120D}" type="datetime1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2D78-1566-984E-B04D-FA058CAEAE0D}" type="datetime1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B391D-0FF1-2440-A7CE-3B0893CA2581}" type="datetime1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9F04-60D7-E442-BD96-26B5AF5729B7}" type="datetime1">
              <a:rPr lang="en-US" smtClean="0"/>
              <a:t>10/6/17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F4D0-FB41-C246-91A8-ED3F4C403BCD}" type="datetime1">
              <a:rPr lang="en-US" smtClean="0"/>
              <a:t>10/6/17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C3FD3-F1E7-E645-8D6C-49B113B4AD21}" type="datetime1">
              <a:rPr lang="en-US" smtClean="0"/>
              <a:t>10/6/17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08520-58B4-FC49-A724-B374F7448968}" type="datetime1">
              <a:rPr lang="en-US" smtClean="0"/>
              <a:t>10/6/17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F19AE-9091-4447-926E-91A37BD86A45}" type="datetime1">
              <a:rPr lang="en-US" smtClean="0"/>
              <a:t>10/6/17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37F99-1C01-B24C-8E45-9E2FB3C549D9}" type="datetime1">
              <a:rPr lang="en-US" smtClean="0"/>
              <a:t>10/6/17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FDCE0AA-BBE6-8B45-9151-E1DE1BBF42D3}" type="datetime1">
              <a:rPr lang="en-US" smtClean="0"/>
              <a:t>10/6/17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Copyright©SeleniumGuru.com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027246" cy="986995"/>
          </a:xfrm>
        </p:spPr>
        <p:txBody>
          <a:bodyPr>
            <a:noAutofit/>
          </a:bodyPr>
          <a:lstStyle/>
          <a:p>
            <a:r>
              <a:rPr lang="en-US" sz="3200" dirty="0" smtClean="0"/>
              <a:t>Complete Selenium Automation Engineer Bootcamp: Go from Zero to Hero</a:t>
            </a:r>
            <a:endParaRPr lang="en-US" sz="3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198" y="4288525"/>
            <a:ext cx="3226648" cy="1376703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316" y="2079664"/>
            <a:ext cx="1360488" cy="12312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406" y="2777726"/>
            <a:ext cx="1449071" cy="13642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343" y="1549322"/>
            <a:ext cx="1469926" cy="1060684"/>
          </a:xfrm>
          <a:prstGeom prst="rect">
            <a:avLst/>
          </a:prstGeom>
        </p:spPr>
      </p:pic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44748" y="6196282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910086"/>
            <a:ext cx="3405164" cy="309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88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924800" cy="887475"/>
          </a:xfrm>
        </p:spPr>
        <p:txBody>
          <a:bodyPr>
            <a:normAutofit/>
          </a:bodyPr>
          <a:lstStyle/>
          <a:p>
            <a:r>
              <a:rPr lang="en-US" dirty="0" smtClean="0"/>
              <a:t>Looping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1472" y="6172200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7315200" cy="49530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 </a:t>
            </a:r>
            <a:r>
              <a:rPr lang="en-US" b="1" dirty="0"/>
              <a:t>loop</a:t>
            </a:r>
            <a:r>
              <a:rPr lang="en-US" dirty="0"/>
              <a:t> is a sequence of </a:t>
            </a:r>
            <a:r>
              <a:rPr lang="en-US" dirty="0" smtClean="0"/>
              <a:t>instructions </a:t>
            </a:r>
            <a:r>
              <a:rPr lang="en-US" dirty="0"/>
              <a:t>that is continually repeated until a certain condition is reached.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Looping </a:t>
            </a:r>
            <a:r>
              <a:rPr lang="en-US" dirty="0"/>
              <a:t>is used to iterate over the range of number, text, array </a:t>
            </a:r>
            <a:r>
              <a:rPr lang="en-US" dirty="0" smtClean="0"/>
              <a:t>elements, hash elements and so on..</a:t>
            </a:r>
          </a:p>
          <a:p>
            <a:pPr marL="45720" lvl="1" indent="0">
              <a:buNone/>
            </a:pPr>
            <a:endParaRPr lang="en-US" sz="1500" dirty="0" smtClean="0"/>
          </a:p>
          <a:p>
            <a:pPr marL="45720" lvl="1" indent="0">
              <a:buNone/>
            </a:pPr>
            <a:r>
              <a:rPr lang="en-US" sz="1500" b="1" dirty="0" smtClean="0"/>
              <a:t>Problem:  </a:t>
            </a:r>
            <a:r>
              <a:rPr lang="en-US" sz="1500" dirty="0" smtClean="0"/>
              <a:t>Print “Hello World”10 times.</a:t>
            </a:r>
          </a:p>
          <a:p>
            <a:pPr marL="45720" indent="0">
              <a:buNone/>
            </a:pPr>
            <a:endParaRPr lang="en-US" sz="1500" dirty="0"/>
          </a:p>
          <a:p>
            <a:r>
              <a:rPr lang="en-US" sz="1500" dirty="0" smtClean="0"/>
              <a:t>Without Loop</a:t>
            </a:r>
          </a:p>
          <a:p>
            <a:pPr marL="320040" lvl="1" indent="0">
              <a:buNone/>
            </a:pPr>
            <a:r>
              <a:rPr lang="en-US" sz="1500" dirty="0" smtClean="0"/>
              <a:t>puts </a:t>
            </a:r>
            <a:r>
              <a:rPr lang="en-US" sz="1500" dirty="0"/>
              <a:t>“Hello World”</a:t>
            </a:r>
          </a:p>
          <a:p>
            <a:pPr marL="320040" lvl="1" indent="0">
              <a:buNone/>
            </a:pPr>
            <a:r>
              <a:rPr lang="en-US" sz="1500" dirty="0"/>
              <a:t>puts “Hello World”</a:t>
            </a:r>
          </a:p>
          <a:p>
            <a:pPr marL="320040" lvl="1" indent="0">
              <a:buNone/>
            </a:pPr>
            <a:r>
              <a:rPr lang="en-US" sz="1500" dirty="0"/>
              <a:t>puts “Hello World”</a:t>
            </a:r>
          </a:p>
          <a:p>
            <a:pPr marL="320040" lvl="1" indent="0">
              <a:buNone/>
            </a:pPr>
            <a:r>
              <a:rPr lang="en-US" sz="1500" dirty="0"/>
              <a:t>puts “Hello World”</a:t>
            </a:r>
          </a:p>
          <a:p>
            <a:pPr marL="320040" lvl="1" indent="0">
              <a:buNone/>
            </a:pPr>
            <a:r>
              <a:rPr lang="en-US" sz="1500" dirty="0"/>
              <a:t>puts “Hello World</a:t>
            </a:r>
            <a:r>
              <a:rPr lang="en-US" sz="1500" dirty="0" smtClean="0"/>
              <a:t>”</a:t>
            </a:r>
          </a:p>
          <a:p>
            <a:pPr marL="320040" lvl="1" indent="0">
              <a:buNone/>
            </a:pPr>
            <a:r>
              <a:rPr lang="en-US" sz="1500" dirty="0" smtClean="0"/>
              <a:t>puts “Hello World”</a:t>
            </a:r>
          </a:p>
          <a:p>
            <a:pPr marL="320040" lvl="1" indent="0">
              <a:buNone/>
            </a:pPr>
            <a:r>
              <a:rPr lang="en-US" sz="1500" dirty="0"/>
              <a:t>puts “Hello World”</a:t>
            </a:r>
          </a:p>
          <a:p>
            <a:pPr marL="320040" lvl="1" indent="0">
              <a:buNone/>
            </a:pPr>
            <a:r>
              <a:rPr lang="en-US" sz="1500" dirty="0"/>
              <a:t>puts “Hello World”</a:t>
            </a:r>
          </a:p>
          <a:p>
            <a:pPr marL="320040" lvl="1" indent="0">
              <a:buNone/>
            </a:pPr>
            <a:r>
              <a:rPr lang="en-US" sz="1500" dirty="0"/>
              <a:t>puts “Hello World”</a:t>
            </a:r>
          </a:p>
          <a:p>
            <a:pPr marL="320040" lvl="1" indent="0">
              <a:buNone/>
            </a:pPr>
            <a:r>
              <a:rPr lang="en-US" sz="1500" dirty="0"/>
              <a:t>puts “Hello World</a:t>
            </a:r>
            <a:r>
              <a:rPr lang="en-US" sz="1500" dirty="0" smtClean="0"/>
              <a:t>”</a:t>
            </a:r>
          </a:p>
          <a:p>
            <a:pPr marL="320040" lvl="1" indent="0">
              <a:buNone/>
            </a:pPr>
            <a:endParaRPr lang="en-US" sz="1500" dirty="0" smtClean="0"/>
          </a:p>
          <a:p>
            <a:r>
              <a:rPr lang="en-US" sz="1500" dirty="0" smtClean="0"/>
              <a:t>With Loop</a:t>
            </a:r>
          </a:p>
          <a:p>
            <a:pPr marL="45720" indent="0">
              <a:buNone/>
            </a:pPr>
            <a:r>
              <a:rPr lang="en-US" sz="1500" dirty="0"/>
              <a:t> </a:t>
            </a:r>
            <a:r>
              <a:rPr lang="en-US" sz="1500" dirty="0" smtClean="0"/>
              <a:t>   for </a:t>
            </a:r>
            <a:r>
              <a:rPr lang="en-US" sz="1500" dirty="0"/>
              <a:t>i</a:t>
            </a:r>
            <a:r>
              <a:rPr lang="en-US" sz="1500" dirty="0" smtClean="0"/>
              <a:t> in 1..10</a:t>
            </a:r>
          </a:p>
          <a:p>
            <a:pPr marL="320040" lvl="1" indent="0">
              <a:buNone/>
            </a:pPr>
            <a:r>
              <a:rPr lang="en-US" sz="1500" dirty="0" smtClean="0"/>
              <a:t>   puts “Hello World - #{i}”</a:t>
            </a:r>
          </a:p>
          <a:p>
            <a:pPr marL="320040" lvl="1" indent="0">
              <a:buNone/>
            </a:pPr>
            <a:r>
              <a:rPr lang="en-US" sz="1500" dirty="0" smtClean="0"/>
              <a:t>end </a:t>
            </a:r>
          </a:p>
          <a:p>
            <a:pPr marL="320040" lvl="1" indent="0">
              <a:buNone/>
            </a:pPr>
            <a:endParaRPr lang="en-US" dirty="0" smtClean="0"/>
          </a:p>
          <a:p>
            <a:pPr marL="32004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1790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924800" cy="887475"/>
          </a:xfrm>
        </p:spPr>
        <p:txBody>
          <a:bodyPr>
            <a:normAutofit/>
          </a:bodyPr>
          <a:lstStyle/>
          <a:p>
            <a:r>
              <a:rPr lang="en-US" dirty="0" smtClean="0"/>
              <a:t>Looping – For Loop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1472" y="6172200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pic>
        <p:nvPicPr>
          <p:cNvPr id="11" name="Content Placeholder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01" y="1524000"/>
            <a:ext cx="4103799" cy="4493980"/>
          </a:xfrm>
          <a:prstGeom prst="rect">
            <a:avLst/>
          </a:prstGeom>
        </p:spPr>
      </p:pic>
      <p:pic>
        <p:nvPicPr>
          <p:cNvPr id="7" name="Content Placeholder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524000"/>
            <a:ext cx="4191000" cy="449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83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924800" cy="887475"/>
          </a:xfrm>
        </p:spPr>
        <p:txBody>
          <a:bodyPr>
            <a:normAutofit/>
          </a:bodyPr>
          <a:lstStyle/>
          <a:p>
            <a:r>
              <a:rPr lang="en-US" dirty="0" smtClean="0"/>
              <a:t>Looping – While Loop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1472" y="6172200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pic>
        <p:nvPicPr>
          <p:cNvPr id="11" name="Content Placeholder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01" y="1524000"/>
            <a:ext cx="4484799" cy="4493979"/>
          </a:xfrm>
          <a:prstGeom prst="rect">
            <a:avLst/>
          </a:prstGeom>
        </p:spPr>
      </p:pic>
      <p:pic>
        <p:nvPicPr>
          <p:cNvPr id="7" name="Content Placeholder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524000"/>
            <a:ext cx="3886200" cy="449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96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924800" cy="887475"/>
          </a:xfrm>
        </p:spPr>
        <p:txBody>
          <a:bodyPr>
            <a:normAutofit/>
          </a:bodyPr>
          <a:lstStyle/>
          <a:p>
            <a:r>
              <a:rPr lang="en-US" dirty="0" smtClean="0"/>
              <a:t>Looping – Until Loop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1472" y="6172200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pic>
        <p:nvPicPr>
          <p:cNvPr id="11" name="Content Placeholder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01" y="1524000"/>
            <a:ext cx="3951399" cy="4493979"/>
          </a:xfrm>
          <a:prstGeom prst="rect">
            <a:avLst/>
          </a:prstGeom>
        </p:spPr>
      </p:pic>
      <p:pic>
        <p:nvPicPr>
          <p:cNvPr id="7" name="Content Placeholder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524001"/>
            <a:ext cx="4419600" cy="449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72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147544</TotalTime>
  <Words>34</Words>
  <Application>Microsoft Macintosh PowerPoint</Application>
  <PresentationFormat>On-screen Show (4:3)</PresentationFormat>
  <Paragraphs>37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Wingdings</vt:lpstr>
      <vt:lpstr>Arial</vt:lpstr>
      <vt:lpstr>Perspective</vt:lpstr>
      <vt:lpstr>Complete Selenium Automation Engineer Bootcamp: Go from Zero to Hero</vt:lpstr>
      <vt:lpstr>Looping </vt:lpstr>
      <vt:lpstr>Looping – For Loop</vt:lpstr>
      <vt:lpstr>Looping – While Loop</vt:lpstr>
      <vt:lpstr>Looping – Until Loop</vt:lpstr>
    </vt:vector>
  </TitlesOfParts>
  <Company>Hewlett-Packard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Integer</dc:title>
  <dc:creator>trainer</dc:creator>
  <cp:lastModifiedBy>Ashok Tulachan</cp:lastModifiedBy>
  <cp:revision>234</cp:revision>
  <dcterms:created xsi:type="dcterms:W3CDTF">2016-02-12T01:25:48Z</dcterms:created>
  <dcterms:modified xsi:type="dcterms:W3CDTF">2017-10-06T21:04:55Z</dcterms:modified>
</cp:coreProperties>
</file>