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handoutMasterIdLst>
    <p:handoutMasterId r:id="rId5"/>
  </p:handoutMasterIdLst>
  <p:sldIdLst>
    <p:sldId id="425" r:id="rId2"/>
    <p:sldId id="26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428"/>
    <p:restoredTop sz="93683" autoAdjust="0"/>
  </p:normalViewPr>
  <p:slideViewPr>
    <p:cSldViewPr>
      <p:cViewPr>
        <p:scale>
          <a:sx n="100" d="100"/>
          <a:sy n="100" d="100"/>
        </p:scale>
        <p:origin x="3824" y="9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>
      <p:cViewPr varScale="1">
        <p:scale>
          <a:sx n="107" d="100"/>
          <a:sy n="107" d="100"/>
        </p:scale>
        <p:origin x="3992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handoutMaster" Target="handoutMasters/handout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4E78BF-BBC9-CE40-AFA7-7BA7142689C5}" type="datetimeFigureOut">
              <a:rPr lang="en-US" smtClean="0"/>
              <a:t>10/6/17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F8983A-E519-7F43-B580-4C1F69588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6142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868CE1-AC08-4315-9731-DB97126754C7}" type="datetimeFigureOut">
              <a:rPr lang="en-US" smtClean="0"/>
              <a:t>10/6/17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92C1C6-E625-4450-B670-89296E2BE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3847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2C1C6-E625-4450-B670-89296E2BECF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0535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266FD-21B9-7B44-9A25-012BF7E74977}" type="datetime1">
              <a:rPr lang="en-US" smtClean="0"/>
              <a:t>10/6/17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9F9E06A-7275-4D22-A22A-1A9FFE47B2F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Copyright©SeleniumGuru.com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9375A-0FDC-F147-8E1E-475AD01933BB}" type="datetime1">
              <a:rPr lang="en-US" smtClean="0"/>
              <a:t>10/6/17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Copyright©SeleniumGuru.com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9E06A-7275-4D22-A22A-1A9FFE47B2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D1AD6-42E9-C349-93EF-8C07501C120D}" type="datetime1">
              <a:rPr lang="en-US" smtClean="0"/>
              <a:t>10/6/17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Copyright©SeleniumGuru.com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9E06A-7275-4D22-A22A-1A9FFE47B2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C2D78-1566-984E-B04D-FA058CAEAE0D}" type="datetime1">
              <a:rPr lang="en-US" smtClean="0"/>
              <a:t>10/6/17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Copyright©SeleniumGuru.com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9E06A-7275-4D22-A22A-1A9FFE47B2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B391D-0FF1-2440-A7CE-3B0893CA2581}" type="datetime1">
              <a:rPr lang="en-US" smtClean="0"/>
              <a:t>10/6/17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Copyright©SeleniumGuru.com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9E06A-7275-4D22-A22A-1A9FFE47B2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49F04-60D7-E442-BD96-26B5AF5729B7}" type="datetime1">
              <a:rPr lang="en-US" smtClean="0"/>
              <a:t>10/6/17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Copyright©SeleniumGuru.com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9E06A-7275-4D22-A22A-1A9FFE47B2F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DF4D0-FB41-C246-91A8-ED3F4C403BCD}" type="datetime1">
              <a:rPr lang="en-US" smtClean="0"/>
              <a:t>10/6/17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Copyright©SeleniumGuru.com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9E06A-7275-4D22-A22A-1A9FFE47B2F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C3FD3-F1E7-E645-8D6C-49B113B4AD21}" type="datetime1">
              <a:rPr lang="en-US" smtClean="0"/>
              <a:t>10/6/17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Copyright©SeleniumGuru.com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9E06A-7275-4D22-A22A-1A9FFE47B2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08520-58B4-FC49-A724-B374F7448968}" type="datetime1">
              <a:rPr lang="en-US" smtClean="0"/>
              <a:t>10/6/17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Copyright©SeleniumGuru.com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9E06A-7275-4D22-A22A-1A9FFE47B2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F19AE-9091-4447-926E-91A37BD86A45}" type="datetime1">
              <a:rPr lang="en-US" smtClean="0"/>
              <a:t>10/6/17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Copyright©SeleniumGuru.com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9E06A-7275-4D22-A22A-1A9FFE47B2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37F99-1C01-B24C-8E45-9E2FB3C549D9}" type="datetime1">
              <a:rPr lang="en-US" smtClean="0"/>
              <a:t>10/6/17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Copyright©SeleniumGuru.com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9E06A-7275-4D22-A22A-1A9FFE47B2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DFDCE0AA-BBE6-8B45-9151-E1DE1BBF42D3}" type="datetime1">
              <a:rPr lang="en-US" smtClean="0"/>
              <a:t>10/6/17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99F9E06A-7275-4D22-A22A-1A9FFE47B2F6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Copyright©SeleniumGuru.com</a:t>
            </a:r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027246" cy="986995"/>
          </a:xfrm>
        </p:spPr>
        <p:txBody>
          <a:bodyPr>
            <a:noAutofit/>
          </a:bodyPr>
          <a:lstStyle/>
          <a:p>
            <a:r>
              <a:rPr lang="en-US" sz="3200" dirty="0" smtClean="0"/>
              <a:t>Complete Selenium Automation Engineer Bootcamp: Go from Zero to Hero</a:t>
            </a:r>
            <a:endParaRPr lang="en-US" sz="32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198" y="4288525"/>
            <a:ext cx="3226648" cy="1376703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3316" y="2079664"/>
            <a:ext cx="1360488" cy="123124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2406" y="2777726"/>
            <a:ext cx="1449071" cy="13642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8343" y="1549322"/>
            <a:ext cx="1469926" cy="1060684"/>
          </a:xfrm>
          <a:prstGeom prst="rect">
            <a:avLst/>
          </a:prstGeom>
        </p:spPr>
      </p:pic>
      <p:sp>
        <p:nvSpPr>
          <p:cNvPr id="10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144748" y="6196282"/>
            <a:ext cx="4666545" cy="457200"/>
          </a:xfrm>
          <a:noFill/>
        </p:spPr>
        <p:txBody>
          <a:bodyPr/>
          <a:lstStyle/>
          <a:p>
            <a:r>
              <a:rPr lang="en-US" sz="2400" dirty="0" smtClean="0">
                <a:solidFill>
                  <a:srgbClr val="92D050"/>
                </a:solidFill>
              </a:rPr>
              <a:t>Copyright©SeleniumGuru.com</a:t>
            </a:r>
            <a:endParaRPr lang="en-US" sz="2400" dirty="0">
              <a:solidFill>
                <a:srgbClr val="92D050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910086"/>
            <a:ext cx="3405164" cy="3099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885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81001"/>
            <a:ext cx="7086600" cy="60959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81100"/>
            <a:ext cx="7772400" cy="4991100"/>
          </a:xfrm>
        </p:spPr>
        <p:txBody>
          <a:bodyPr>
            <a:noAutofit/>
          </a:bodyPr>
          <a:lstStyle/>
          <a:p>
            <a:pPr lvl="1"/>
            <a:r>
              <a:rPr lang="en-US" sz="2400" dirty="0" smtClean="0"/>
              <a:t>Arrays are ordered, integer-indexed collections of any object.</a:t>
            </a:r>
          </a:p>
          <a:p>
            <a:pPr lvl="1"/>
            <a:r>
              <a:rPr lang="en-US" sz="2400" dirty="0" smtClean="0"/>
              <a:t>Arrays are always in square brackets [].</a:t>
            </a:r>
          </a:p>
          <a:p>
            <a:pPr lvl="1"/>
            <a:r>
              <a:rPr lang="en-US" sz="2400" dirty="0" smtClean="0"/>
              <a:t>Arrays indexing starts at 0 just like in C or Java.</a:t>
            </a:r>
            <a:endParaRPr lang="en-US" sz="1800" dirty="0" smtClean="0"/>
          </a:p>
          <a:p>
            <a:pPr marL="4572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Ex</a:t>
            </a:r>
            <a:r>
              <a:rPr lang="en-US" sz="1800" dirty="0"/>
              <a:t>: </a:t>
            </a:r>
          </a:p>
          <a:p>
            <a:pPr marL="45720" indent="0">
              <a:buNone/>
            </a:pPr>
            <a:r>
              <a:rPr lang="en-US" sz="1800" dirty="0" smtClean="0"/>
              <a:t>	student_names = [“John”, “David”, “Henry”, “Bob”, “Victor”]</a:t>
            </a:r>
            <a:endParaRPr lang="en-US" sz="1800" dirty="0"/>
          </a:p>
          <a:p>
            <a:pPr marL="45720" indent="0">
              <a:buNone/>
            </a:pPr>
            <a:r>
              <a:rPr lang="en-US" sz="1800" dirty="0" smtClean="0"/>
              <a:t>	student_age = [29, 25, 42, 31, 33]</a:t>
            </a:r>
          </a:p>
          <a:p>
            <a:pPr marL="45720" indent="0">
              <a:buNone/>
            </a:pPr>
            <a:endParaRPr lang="en-US" sz="1800" dirty="0"/>
          </a:p>
          <a:p>
            <a:pPr marL="45720" indent="0">
              <a:buNone/>
            </a:pPr>
            <a:r>
              <a:rPr lang="en-US" sz="1800" dirty="0" smtClean="0"/>
              <a:t>	puts student_names[0] = “John”</a:t>
            </a:r>
          </a:p>
          <a:p>
            <a:pPr marL="4572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puts student_names[2] = “Henry”</a:t>
            </a:r>
          </a:p>
          <a:p>
            <a:pPr marL="45720" indent="0">
              <a:buNone/>
            </a:pPr>
            <a:r>
              <a:rPr lang="en-US" sz="1800" dirty="0" smtClean="0"/>
              <a:t>	puts student_names[4] = “Victor”</a:t>
            </a:r>
          </a:p>
          <a:p>
            <a:pPr marL="4572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puts student_age[1] = 25</a:t>
            </a:r>
          </a:p>
          <a:p>
            <a:pPr marL="4572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puts student_age[4] = 33</a:t>
            </a:r>
            <a:endParaRPr lang="en-US" sz="1800" dirty="0"/>
          </a:p>
          <a:p>
            <a:pPr lvl="2"/>
            <a:endParaRPr lang="en-US" sz="2400" dirty="0"/>
          </a:p>
          <a:p>
            <a:pPr lvl="2"/>
            <a:endParaRPr lang="en-US" sz="2600" dirty="0"/>
          </a:p>
          <a:p>
            <a:pPr lvl="1"/>
            <a:endParaRPr lang="en-US" sz="2400" dirty="0"/>
          </a:p>
          <a:p>
            <a:pPr lvl="1"/>
            <a:endParaRPr lang="en-US" sz="24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401472" y="6172200"/>
            <a:ext cx="4666545" cy="457200"/>
          </a:xfrm>
          <a:noFill/>
        </p:spPr>
        <p:txBody>
          <a:bodyPr/>
          <a:lstStyle/>
          <a:p>
            <a:r>
              <a:rPr lang="en-US" sz="2400" dirty="0" smtClean="0">
                <a:solidFill>
                  <a:srgbClr val="92D050"/>
                </a:solidFill>
              </a:rPr>
              <a:t>Copyright©SeleniumGuru.com</a:t>
            </a:r>
            <a:endParaRPr lang="en-US" sz="2400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7641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147545</TotalTime>
  <Words>44</Words>
  <Application>Microsoft Macintosh PowerPoint</Application>
  <PresentationFormat>On-screen Show (4:3)</PresentationFormat>
  <Paragraphs>19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Wingdings</vt:lpstr>
      <vt:lpstr>Arial</vt:lpstr>
      <vt:lpstr>Perspective</vt:lpstr>
      <vt:lpstr>Complete Selenium Automation Engineer Bootcamp: Go from Zero to Hero</vt:lpstr>
      <vt:lpstr>Array</vt:lpstr>
    </vt:vector>
  </TitlesOfParts>
  <Company>Hewlett-Packard</Company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Integer</dc:title>
  <dc:creator>trainer</dc:creator>
  <cp:lastModifiedBy>Ashok Tulachan</cp:lastModifiedBy>
  <cp:revision>234</cp:revision>
  <dcterms:created xsi:type="dcterms:W3CDTF">2016-02-12T01:25:48Z</dcterms:created>
  <dcterms:modified xsi:type="dcterms:W3CDTF">2017-10-06T21:02:03Z</dcterms:modified>
</cp:coreProperties>
</file>