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425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8"/>
    <p:restoredTop sz="93683" autoAdjust="0"/>
  </p:normalViewPr>
  <p:slideViewPr>
    <p:cSldViewPr>
      <p:cViewPr>
        <p:scale>
          <a:sx n="100" d="100"/>
          <a:sy n="100" d="100"/>
        </p:scale>
        <p:origin x="3824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7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Conditional Execution – Case(Switch)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0200"/>
            <a:ext cx="4038599" cy="4351786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8" y="1600200"/>
            <a:ext cx="3699542" cy="4351786"/>
          </a:xfrm>
        </p:spPr>
      </p:pic>
    </p:spTree>
    <p:extLst>
      <p:ext uri="{BB962C8B-B14F-4D97-AF65-F5344CB8AC3E}">
        <p14:creationId xmlns:p14="http://schemas.microsoft.com/office/powerpoint/2010/main" val="1368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Execution – Case(Switch)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1" y="1524000"/>
            <a:ext cx="3798999" cy="4493980"/>
          </a:xfrm>
          <a:prstGeom prst="rect">
            <a:avLst/>
          </a:prstGeom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24000"/>
            <a:ext cx="4648200" cy="44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147553</TotalTime>
  <Words>26</Words>
  <Application>Microsoft Macintosh PowerPoint</Application>
  <PresentationFormat>On-screen Show (4:3)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Wingdings</vt:lpstr>
      <vt:lpstr>Arial</vt:lpstr>
      <vt:lpstr>Perspective</vt:lpstr>
      <vt:lpstr>Complete Selenium Automation Engineer Bootcamp: Go from Zero to Hero</vt:lpstr>
      <vt:lpstr>Conditional Execution – Case(Switch)</vt:lpstr>
      <vt:lpstr>Conditional Execution – Case(Switch)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233</cp:revision>
  <dcterms:created xsi:type="dcterms:W3CDTF">2016-02-12T01:25:48Z</dcterms:created>
  <dcterms:modified xsi:type="dcterms:W3CDTF">2017-10-06T21:00:20Z</dcterms:modified>
</cp:coreProperties>
</file>