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425" r:id="rId2"/>
    <p:sldId id="313" r:id="rId3"/>
    <p:sldId id="314" r:id="rId4"/>
    <p:sldId id="315" r:id="rId5"/>
    <p:sldId id="328" r:id="rId6"/>
    <p:sldId id="316" r:id="rId7"/>
    <p:sldId id="317" r:id="rId8"/>
    <p:sldId id="318" r:id="rId9"/>
    <p:sldId id="32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86"/>
    <p:restoredTop sz="93683" autoAdjust="0"/>
  </p:normalViewPr>
  <p:slideViewPr>
    <p:cSldViewPr>
      <p:cViewPr>
        <p:scale>
          <a:sx n="100" d="100"/>
          <a:sy n="100" d="100"/>
        </p:scale>
        <p:origin x="4176" y="9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107" d="100"/>
          <a:sy n="107" d="100"/>
        </p:scale>
        <p:origin x="3992" y="184"/>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4E78BF-BBC9-CE40-AFA7-7BA7142689C5}" type="datetimeFigureOut">
              <a:rPr lang="en-US" smtClean="0"/>
              <a:t>10/6/17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F8983A-E519-7F43-B580-4C1F695880D6}" type="slidenum">
              <a:rPr lang="en-US" smtClean="0"/>
              <a:t>‹#›</a:t>
            </a:fld>
            <a:endParaRPr lang="en-US"/>
          </a:p>
        </p:txBody>
      </p:sp>
    </p:spTree>
    <p:extLst>
      <p:ext uri="{BB962C8B-B14F-4D97-AF65-F5344CB8AC3E}">
        <p14:creationId xmlns:p14="http://schemas.microsoft.com/office/powerpoint/2010/main" val="147061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868CE1-AC08-4315-9731-DB97126754C7}" type="datetimeFigureOut">
              <a:rPr lang="en-US" smtClean="0"/>
              <a:t>10/6/17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92C1C6-E625-4450-B670-89296E2BECF2}" type="slidenum">
              <a:rPr lang="en-US" smtClean="0"/>
              <a:t>‹#›</a:t>
            </a:fld>
            <a:endParaRPr lang="en-US"/>
          </a:p>
        </p:txBody>
      </p:sp>
    </p:spTree>
    <p:extLst>
      <p:ext uri="{BB962C8B-B14F-4D97-AF65-F5344CB8AC3E}">
        <p14:creationId xmlns:p14="http://schemas.microsoft.com/office/powerpoint/2010/main" val="1374384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92C1C6-E625-4450-B670-89296E2BECF2}" type="slidenum">
              <a:rPr lang="en-US" smtClean="0"/>
              <a:t>2</a:t>
            </a:fld>
            <a:endParaRPr lang="en-US"/>
          </a:p>
        </p:txBody>
      </p:sp>
    </p:spTree>
    <p:extLst>
      <p:ext uri="{BB962C8B-B14F-4D97-AF65-F5344CB8AC3E}">
        <p14:creationId xmlns:p14="http://schemas.microsoft.com/office/powerpoint/2010/main" val="200818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92C1C6-E625-4450-B670-89296E2BECF2}" type="slidenum">
              <a:rPr lang="en-US" smtClean="0"/>
              <a:t>3</a:t>
            </a:fld>
            <a:endParaRPr lang="en-US"/>
          </a:p>
        </p:txBody>
      </p:sp>
    </p:spTree>
    <p:extLst>
      <p:ext uri="{BB962C8B-B14F-4D97-AF65-F5344CB8AC3E}">
        <p14:creationId xmlns:p14="http://schemas.microsoft.com/office/powerpoint/2010/main" val="1316506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92C1C6-E625-4450-B670-89296E2BECF2}" type="slidenum">
              <a:rPr lang="en-US" smtClean="0"/>
              <a:t>4</a:t>
            </a:fld>
            <a:endParaRPr lang="en-US"/>
          </a:p>
        </p:txBody>
      </p:sp>
    </p:spTree>
    <p:extLst>
      <p:ext uri="{BB962C8B-B14F-4D97-AF65-F5344CB8AC3E}">
        <p14:creationId xmlns:p14="http://schemas.microsoft.com/office/powerpoint/2010/main" val="1717492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92C1C6-E625-4450-B670-89296E2BECF2}" type="slidenum">
              <a:rPr lang="en-US" smtClean="0"/>
              <a:t>5</a:t>
            </a:fld>
            <a:endParaRPr lang="en-US"/>
          </a:p>
        </p:txBody>
      </p:sp>
    </p:spTree>
    <p:extLst>
      <p:ext uri="{BB962C8B-B14F-4D97-AF65-F5344CB8AC3E}">
        <p14:creationId xmlns:p14="http://schemas.microsoft.com/office/powerpoint/2010/main" val="1773018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92C1C6-E625-4450-B670-89296E2BECF2}" type="slidenum">
              <a:rPr lang="en-US" smtClean="0"/>
              <a:t>6</a:t>
            </a:fld>
            <a:endParaRPr lang="en-US"/>
          </a:p>
        </p:txBody>
      </p:sp>
    </p:spTree>
    <p:extLst>
      <p:ext uri="{BB962C8B-B14F-4D97-AF65-F5344CB8AC3E}">
        <p14:creationId xmlns:p14="http://schemas.microsoft.com/office/powerpoint/2010/main" val="4264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92C1C6-E625-4450-B670-89296E2BECF2}" type="slidenum">
              <a:rPr lang="en-US" smtClean="0"/>
              <a:t>7</a:t>
            </a:fld>
            <a:endParaRPr lang="en-US"/>
          </a:p>
        </p:txBody>
      </p:sp>
    </p:spTree>
    <p:extLst>
      <p:ext uri="{BB962C8B-B14F-4D97-AF65-F5344CB8AC3E}">
        <p14:creationId xmlns:p14="http://schemas.microsoft.com/office/powerpoint/2010/main" val="1241042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92C1C6-E625-4450-B670-89296E2BECF2}" type="slidenum">
              <a:rPr lang="en-US" smtClean="0"/>
              <a:t>8</a:t>
            </a:fld>
            <a:endParaRPr lang="en-US"/>
          </a:p>
        </p:txBody>
      </p:sp>
    </p:spTree>
    <p:extLst>
      <p:ext uri="{BB962C8B-B14F-4D97-AF65-F5344CB8AC3E}">
        <p14:creationId xmlns:p14="http://schemas.microsoft.com/office/powerpoint/2010/main" val="584273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92C1C6-E625-4450-B670-89296E2BECF2}" type="slidenum">
              <a:rPr lang="en-US" smtClean="0"/>
              <a:t>9</a:t>
            </a:fld>
            <a:endParaRPr lang="en-US"/>
          </a:p>
        </p:txBody>
      </p:sp>
    </p:spTree>
    <p:extLst>
      <p:ext uri="{BB962C8B-B14F-4D97-AF65-F5344CB8AC3E}">
        <p14:creationId xmlns:p14="http://schemas.microsoft.com/office/powerpoint/2010/main" val="51433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1C266FD-21B9-7B44-9A25-012BF7E74977}" type="datetime1">
              <a:rPr lang="en-US" smtClean="0"/>
              <a:t>10/6/17</a:t>
            </a:fld>
            <a:endParaRPr lang="en-US"/>
          </a:p>
        </p:txBody>
      </p:sp>
      <p:sp>
        <p:nvSpPr>
          <p:cNvPr id="8" name="Slide Number Placeholder 7"/>
          <p:cNvSpPr>
            <a:spLocks noGrp="1"/>
          </p:cNvSpPr>
          <p:nvPr>
            <p:ph type="sldNum" sz="quarter" idx="11"/>
          </p:nvPr>
        </p:nvSpPr>
        <p:spPr/>
        <p:txBody>
          <a:bodyPr/>
          <a:lstStyle/>
          <a:p>
            <a:fld id="{99F9E06A-7275-4D22-A22A-1A9FFE47B2F6}" type="slidenum">
              <a:rPr lang="en-US" smtClean="0"/>
              <a:t>‹#›</a:t>
            </a:fld>
            <a:endParaRPr lang="en-US"/>
          </a:p>
        </p:txBody>
      </p:sp>
      <p:sp>
        <p:nvSpPr>
          <p:cNvPr id="9" name="Footer Placeholder 8"/>
          <p:cNvSpPr>
            <a:spLocks noGrp="1"/>
          </p:cNvSpPr>
          <p:nvPr>
            <p:ph type="ftr" sz="quarter" idx="12"/>
          </p:nvPr>
        </p:nvSpPr>
        <p:spPr/>
        <p:txBody>
          <a:bodyPr/>
          <a:lstStyle/>
          <a:p>
            <a:r>
              <a:rPr lang="en-US" dirty="0" smtClean="0"/>
              <a:t>Copyright©SeleniumGuru.com</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49375A-0FDC-F147-8E1E-475AD01933BB}" type="datetime1">
              <a:rPr lang="en-US" smtClean="0"/>
              <a:t>10/6/17</a:t>
            </a:fld>
            <a:endParaRPr lang="en-US"/>
          </a:p>
        </p:txBody>
      </p:sp>
      <p:sp>
        <p:nvSpPr>
          <p:cNvPr id="5" name="Footer Placeholder 4"/>
          <p:cNvSpPr>
            <a:spLocks noGrp="1"/>
          </p:cNvSpPr>
          <p:nvPr>
            <p:ph type="ftr" sz="quarter" idx="11"/>
          </p:nvPr>
        </p:nvSpPr>
        <p:spPr/>
        <p:txBody>
          <a:bodyPr/>
          <a:lstStyle/>
          <a:p>
            <a:r>
              <a:rPr lang="en-US" dirty="0" smtClean="0"/>
              <a:t>Copyright©SeleniumGuru.com</a:t>
            </a:r>
            <a:endParaRPr lang="en-US" dirty="0"/>
          </a:p>
        </p:txBody>
      </p:sp>
      <p:sp>
        <p:nvSpPr>
          <p:cNvPr id="6" name="Slide Number Placeholder 5"/>
          <p:cNvSpPr>
            <a:spLocks noGrp="1"/>
          </p:cNvSpPr>
          <p:nvPr>
            <p:ph type="sldNum" sz="quarter" idx="12"/>
          </p:nvPr>
        </p:nvSpPr>
        <p:spPr/>
        <p:txBody>
          <a:bodyPr/>
          <a:lstStyle/>
          <a:p>
            <a:fld id="{99F9E06A-7275-4D22-A22A-1A9FFE47B2F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D1AD6-42E9-C349-93EF-8C07501C120D}" type="datetime1">
              <a:rPr lang="en-US" smtClean="0"/>
              <a:t>10/6/17</a:t>
            </a:fld>
            <a:endParaRPr lang="en-US"/>
          </a:p>
        </p:txBody>
      </p:sp>
      <p:sp>
        <p:nvSpPr>
          <p:cNvPr id="5" name="Footer Placeholder 4"/>
          <p:cNvSpPr>
            <a:spLocks noGrp="1"/>
          </p:cNvSpPr>
          <p:nvPr>
            <p:ph type="ftr" sz="quarter" idx="11"/>
          </p:nvPr>
        </p:nvSpPr>
        <p:spPr/>
        <p:txBody>
          <a:bodyPr/>
          <a:lstStyle/>
          <a:p>
            <a:r>
              <a:rPr lang="en-US" dirty="0" smtClean="0"/>
              <a:t>Copyright©SeleniumGuru.com</a:t>
            </a:r>
            <a:endParaRPr lang="en-US" dirty="0"/>
          </a:p>
        </p:txBody>
      </p:sp>
      <p:sp>
        <p:nvSpPr>
          <p:cNvPr id="6" name="Slide Number Placeholder 5"/>
          <p:cNvSpPr>
            <a:spLocks noGrp="1"/>
          </p:cNvSpPr>
          <p:nvPr>
            <p:ph type="sldNum" sz="quarter" idx="12"/>
          </p:nvPr>
        </p:nvSpPr>
        <p:spPr/>
        <p:txBody>
          <a:bodyPr/>
          <a:lstStyle/>
          <a:p>
            <a:fld id="{99F9E06A-7275-4D22-A22A-1A9FFE47B2F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2C2D78-1566-984E-B04D-FA058CAEAE0D}" type="datetime1">
              <a:rPr lang="en-US" smtClean="0"/>
              <a:t>10/6/17</a:t>
            </a:fld>
            <a:endParaRPr lang="en-US"/>
          </a:p>
        </p:txBody>
      </p:sp>
      <p:sp>
        <p:nvSpPr>
          <p:cNvPr id="5" name="Footer Placeholder 4"/>
          <p:cNvSpPr>
            <a:spLocks noGrp="1"/>
          </p:cNvSpPr>
          <p:nvPr>
            <p:ph type="ftr" sz="quarter" idx="11"/>
          </p:nvPr>
        </p:nvSpPr>
        <p:spPr/>
        <p:txBody>
          <a:bodyPr/>
          <a:lstStyle/>
          <a:p>
            <a:r>
              <a:rPr lang="en-US" dirty="0" smtClean="0"/>
              <a:t>Copyright©SeleniumGuru.com</a:t>
            </a:r>
            <a:endParaRPr lang="en-US" dirty="0"/>
          </a:p>
        </p:txBody>
      </p:sp>
      <p:sp>
        <p:nvSpPr>
          <p:cNvPr id="6" name="Slide Number Placeholder 5"/>
          <p:cNvSpPr>
            <a:spLocks noGrp="1"/>
          </p:cNvSpPr>
          <p:nvPr>
            <p:ph type="sldNum" sz="quarter" idx="12"/>
          </p:nvPr>
        </p:nvSpPr>
        <p:spPr/>
        <p:txBody>
          <a:bodyPr/>
          <a:lstStyle/>
          <a:p>
            <a:fld id="{99F9E06A-7275-4D22-A22A-1A9FFE47B2F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3B391D-0FF1-2440-A7CE-3B0893CA2581}" type="datetime1">
              <a:rPr lang="en-US" smtClean="0"/>
              <a:t>10/6/17</a:t>
            </a:fld>
            <a:endParaRPr lang="en-US"/>
          </a:p>
        </p:txBody>
      </p:sp>
      <p:sp>
        <p:nvSpPr>
          <p:cNvPr id="5" name="Footer Placeholder 4"/>
          <p:cNvSpPr>
            <a:spLocks noGrp="1"/>
          </p:cNvSpPr>
          <p:nvPr>
            <p:ph type="ftr" sz="quarter" idx="11"/>
          </p:nvPr>
        </p:nvSpPr>
        <p:spPr/>
        <p:txBody>
          <a:bodyPr/>
          <a:lstStyle/>
          <a:p>
            <a:r>
              <a:rPr lang="en-US" dirty="0" smtClean="0"/>
              <a:t>Copyright©SeleniumGuru.com</a:t>
            </a:r>
            <a:endParaRPr lang="en-US" dirty="0"/>
          </a:p>
        </p:txBody>
      </p:sp>
      <p:sp>
        <p:nvSpPr>
          <p:cNvPr id="6" name="Slide Number Placeholder 5"/>
          <p:cNvSpPr>
            <a:spLocks noGrp="1"/>
          </p:cNvSpPr>
          <p:nvPr>
            <p:ph type="sldNum" sz="quarter" idx="12"/>
          </p:nvPr>
        </p:nvSpPr>
        <p:spPr/>
        <p:txBody>
          <a:bodyPr/>
          <a:lstStyle/>
          <a:p>
            <a:fld id="{99F9E06A-7275-4D22-A22A-1A9FFE47B2F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3349F04-60D7-E442-BD96-26B5AF5729B7}" type="datetime1">
              <a:rPr lang="en-US" smtClean="0"/>
              <a:t>10/6/17</a:t>
            </a:fld>
            <a:endParaRPr lang="en-US"/>
          </a:p>
        </p:txBody>
      </p:sp>
      <p:sp>
        <p:nvSpPr>
          <p:cNvPr id="6" name="Footer Placeholder 5"/>
          <p:cNvSpPr>
            <a:spLocks noGrp="1"/>
          </p:cNvSpPr>
          <p:nvPr>
            <p:ph type="ftr" sz="quarter" idx="11"/>
          </p:nvPr>
        </p:nvSpPr>
        <p:spPr/>
        <p:txBody>
          <a:bodyPr/>
          <a:lstStyle/>
          <a:p>
            <a:r>
              <a:rPr lang="en-US" dirty="0" smtClean="0"/>
              <a:t>Copyright©SeleniumGuru.com</a:t>
            </a:r>
            <a:endParaRPr lang="en-US" dirty="0"/>
          </a:p>
        </p:txBody>
      </p:sp>
      <p:sp>
        <p:nvSpPr>
          <p:cNvPr id="7" name="Slide Number Placeholder 6"/>
          <p:cNvSpPr>
            <a:spLocks noGrp="1"/>
          </p:cNvSpPr>
          <p:nvPr>
            <p:ph type="sldNum" sz="quarter" idx="12"/>
          </p:nvPr>
        </p:nvSpPr>
        <p:spPr/>
        <p:txBody>
          <a:bodyPr/>
          <a:lstStyle/>
          <a:p>
            <a:fld id="{99F9E06A-7275-4D22-A22A-1A9FFE47B2F6}"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B7DF4D0-FB41-C246-91A8-ED3F4C403BCD}" type="datetime1">
              <a:rPr lang="en-US" smtClean="0"/>
              <a:t>10/6/17</a:t>
            </a:fld>
            <a:endParaRPr lang="en-US"/>
          </a:p>
        </p:txBody>
      </p:sp>
      <p:sp>
        <p:nvSpPr>
          <p:cNvPr id="8" name="Footer Placeholder 7"/>
          <p:cNvSpPr>
            <a:spLocks noGrp="1"/>
          </p:cNvSpPr>
          <p:nvPr>
            <p:ph type="ftr" sz="quarter" idx="11"/>
          </p:nvPr>
        </p:nvSpPr>
        <p:spPr/>
        <p:txBody>
          <a:bodyPr/>
          <a:lstStyle/>
          <a:p>
            <a:r>
              <a:rPr lang="en-US" dirty="0" smtClean="0"/>
              <a:t>Copyright©SeleniumGuru.com</a:t>
            </a:r>
            <a:endParaRPr lang="en-US" dirty="0"/>
          </a:p>
        </p:txBody>
      </p:sp>
      <p:sp>
        <p:nvSpPr>
          <p:cNvPr id="9" name="Slide Number Placeholder 8"/>
          <p:cNvSpPr>
            <a:spLocks noGrp="1"/>
          </p:cNvSpPr>
          <p:nvPr>
            <p:ph type="sldNum" sz="quarter" idx="12"/>
          </p:nvPr>
        </p:nvSpPr>
        <p:spPr/>
        <p:txBody>
          <a:bodyPr/>
          <a:lstStyle/>
          <a:p>
            <a:fld id="{99F9E06A-7275-4D22-A22A-1A9FFE47B2F6}"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6C3FD3-F1E7-E645-8D6C-49B113B4AD21}" type="datetime1">
              <a:rPr lang="en-US" smtClean="0"/>
              <a:t>10/6/17</a:t>
            </a:fld>
            <a:endParaRPr lang="en-US"/>
          </a:p>
        </p:txBody>
      </p:sp>
      <p:sp>
        <p:nvSpPr>
          <p:cNvPr id="4" name="Footer Placeholder 3"/>
          <p:cNvSpPr>
            <a:spLocks noGrp="1"/>
          </p:cNvSpPr>
          <p:nvPr>
            <p:ph type="ftr" sz="quarter" idx="11"/>
          </p:nvPr>
        </p:nvSpPr>
        <p:spPr/>
        <p:txBody>
          <a:bodyPr/>
          <a:lstStyle/>
          <a:p>
            <a:r>
              <a:rPr lang="en-US" dirty="0" smtClean="0"/>
              <a:t>Copyright©SeleniumGuru.com</a:t>
            </a:r>
            <a:endParaRPr lang="en-US" dirty="0"/>
          </a:p>
        </p:txBody>
      </p:sp>
      <p:sp>
        <p:nvSpPr>
          <p:cNvPr id="5" name="Slide Number Placeholder 4"/>
          <p:cNvSpPr>
            <a:spLocks noGrp="1"/>
          </p:cNvSpPr>
          <p:nvPr>
            <p:ph type="sldNum" sz="quarter" idx="12"/>
          </p:nvPr>
        </p:nvSpPr>
        <p:spPr/>
        <p:txBody>
          <a:bodyPr/>
          <a:lstStyle/>
          <a:p>
            <a:fld id="{99F9E06A-7275-4D22-A22A-1A9FFE47B2F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A08520-58B4-FC49-A724-B374F7448968}" type="datetime1">
              <a:rPr lang="en-US" smtClean="0"/>
              <a:t>10/6/17</a:t>
            </a:fld>
            <a:endParaRPr lang="en-US"/>
          </a:p>
        </p:txBody>
      </p:sp>
      <p:sp>
        <p:nvSpPr>
          <p:cNvPr id="3" name="Footer Placeholder 2"/>
          <p:cNvSpPr>
            <a:spLocks noGrp="1"/>
          </p:cNvSpPr>
          <p:nvPr>
            <p:ph type="ftr" sz="quarter" idx="11"/>
          </p:nvPr>
        </p:nvSpPr>
        <p:spPr/>
        <p:txBody>
          <a:bodyPr/>
          <a:lstStyle/>
          <a:p>
            <a:r>
              <a:rPr lang="en-US" dirty="0" smtClean="0"/>
              <a:t>Copyright©SeleniumGuru.com</a:t>
            </a:r>
            <a:endParaRPr lang="en-US" dirty="0"/>
          </a:p>
        </p:txBody>
      </p:sp>
      <p:sp>
        <p:nvSpPr>
          <p:cNvPr id="4" name="Slide Number Placeholder 3"/>
          <p:cNvSpPr>
            <a:spLocks noGrp="1"/>
          </p:cNvSpPr>
          <p:nvPr>
            <p:ph type="sldNum" sz="quarter" idx="12"/>
          </p:nvPr>
        </p:nvSpPr>
        <p:spPr/>
        <p:txBody>
          <a:bodyPr/>
          <a:lstStyle/>
          <a:p>
            <a:fld id="{99F9E06A-7275-4D22-A22A-1A9FFE47B2F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FF19AE-9091-4447-926E-91A37BD86A45}" type="datetime1">
              <a:rPr lang="en-US" smtClean="0"/>
              <a:t>10/6/17</a:t>
            </a:fld>
            <a:endParaRPr lang="en-US"/>
          </a:p>
        </p:txBody>
      </p:sp>
      <p:sp>
        <p:nvSpPr>
          <p:cNvPr id="6" name="Footer Placeholder 5"/>
          <p:cNvSpPr>
            <a:spLocks noGrp="1"/>
          </p:cNvSpPr>
          <p:nvPr>
            <p:ph type="ftr" sz="quarter" idx="11"/>
          </p:nvPr>
        </p:nvSpPr>
        <p:spPr/>
        <p:txBody>
          <a:bodyPr/>
          <a:lstStyle/>
          <a:p>
            <a:r>
              <a:rPr lang="en-US" dirty="0" smtClean="0"/>
              <a:t>Copyright©SeleniumGuru.com</a:t>
            </a:r>
            <a:endParaRPr lang="en-US" dirty="0"/>
          </a:p>
        </p:txBody>
      </p:sp>
      <p:sp>
        <p:nvSpPr>
          <p:cNvPr id="7" name="Slide Number Placeholder 6"/>
          <p:cNvSpPr>
            <a:spLocks noGrp="1"/>
          </p:cNvSpPr>
          <p:nvPr>
            <p:ph type="sldNum" sz="quarter" idx="12"/>
          </p:nvPr>
        </p:nvSpPr>
        <p:spPr/>
        <p:txBody>
          <a:bodyPr/>
          <a:lstStyle/>
          <a:p>
            <a:fld id="{99F9E06A-7275-4D22-A22A-1A9FFE47B2F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37F99-1C01-B24C-8E45-9E2FB3C549D9}" type="datetime1">
              <a:rPr lang="en-US" smtClean="0"/>
              <a:t>10/6/17</a:t>
            </a:fld>
            <a:endParaRPr lang="en-US"/>
          </a:p>
        </p:txBody>
      </p:sp>
      <p:sp>
        <p:nvSpPr>
          <p:cNvPr id="6" name="Footer Placeholder 5"/>
          <p:cNvSpPr>
            <a:spLocks noGrp="1"/>
          </p:cNvSpPr>
          <p:nvPr>
            <p:ph type="ftr" sz="quarter" idx="11"/>
          </p:nvPr>
        </p:nvSpPr>
        <p:spPr/>
        <p:txBody>
          <a:bodyPr/>
          <a:lstStyle/>
          <a:p>
            <a:r>
              <a:rPr lang="en-US" dirty="0" smtClean="0"/>
              <a:t>Copyright©SeleniumGuru.com</a:t>
            </a:r>
            <a:endParaRPr lang="en-US" dirty="0"/>
          </a:p>
        </p:txBody>
      </p:sp>
      <p:sp>
        <p:nvSpPr>
          <p:cNvPr id="7" name="Slide Number Placeholder 6"/>
          <p:cNvSpPr>
            <a:spLocks noGrp="1"/>
          </p:cNvSpPr>
          <p:nvPr>
            <p:ph type="sldNum" sz="quarter" idx="12"/>
          </p:nvPr>
        </p:nvSpPr>
        <p:spPr/>
        <p:txBody>
          <a:bodyPr/>
          <a:lstStyle/>
          <a:p>
            <a:fld id="{99F9E06A-7275-4D22-A22A-1A9FFE47B2F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DFDCE0AA-BBE6-8B45-9151-E1DE1BBF42D3}" type="datetime1">
              <a:rPr lang="en-US" smtClean="0"/>
              <a:t>10/6/17</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99F9E06A-7275-4D22-A22A-1A9FFE47B2F6}"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r>
              <a:rPr lang="en-US" dirty="0" smtClean="0"/>
              <a:t>Copyright©SeleniumGuru.com</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addons.mozilla.org/en-US/firefox/addon/selenium-ide/" TargetMode="External"/><Relationship Id="rId4" Type="http://schemas.openxmlformats.org/officeDocument/2006/relationships/hyperlink" Target="http://www.newtours.demoaut.com/"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027246" cy="986995"/>
          </a:xfrm>
        </p:spPr>
        <p:txBody>
          <a:bodyPr>
            <a:noAutofit/>
          </a:bodyPr>
          <a:lstStyle/>
          <a:p>
            <a:r>
              <a:rPr lang="en-US" sz="3200" dirty="0" smtClean="0"/>
              <a:t>Complete Selenium Automation Engineer Bootcamp: Go from Zero to Hero</a:t>
            </a:r>
            <a:endParaRPr lang="en-US" sz="32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9198" y="4288525"/>
            <a:ext cx="3226648" cy="1376703"/>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3316" y="2079664"/>
            <a:ext cx="1360488" cy="123124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2406" y="2777726"/>
            <a:ext cx="1449071" cy="136425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8343" y="1549322"/>
            <a:ext cx="1469926" cy="1060684"/>
          </a:xfrm>
          <a:prstGeom prst="rect">
            <a:avLst/>
          </a:prstGeom>
        </p:spPr>
      </p:pic>
      <p:sp>
        <p:nvSpPr>
          <p:cNvPr id="10" name="Footer Placeholder 3"/>
          <p:cNvSpPr>
            <a:spLocks noGrp="1"/>
          </p:cNvSpPr>
          <p:nvPr>
            <p:ph type="ftr" sz="quarter" idx="11"/>
          </p:nvPr>
        </p:nvSpPr>
        <p:spPr>
          <a:xfrm>
            <a:off x="2144748" y="6196282"/>
            <a:ext cx="4666545" cy="457200"/>
          </a:xfrm>
          <a:noFill/>
        </p:spPr>
        <p:txBody>
          <a:bodyPr/>
          <a:lstStyle/>
          <a:p>
            <a:r>
              <a:rPr lang="en-US" sz="2400" dirty="0" smtClean="0">
                <a:solidFill>
                  <a:srgbClr val="92D050"/>
                </a:solidFill>
              </a:rPr>
              <a:t>Copyright©SeleniumGuru.com</a:t>
            </a:r>
            <a:endParaRPr lang="en-US" sz="2400" dirty="0">
              <a:solidFill>
                <a:srgbClr val="92D050"/>
              </a:solidFill>
            </a:endParaRPr>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9200" y="1910086"/>
            <a:ext cx="3405164" cy="3099530"/>
          </a:xfrm>
          <a:prstGeom prst="rect">
            <a:avLst/>
          </a:prstGeom>
        </p:spPr>
      </p:pic>
    </p:spTree>
    <p:extLst>
      <p:ext uri="{BB962C8B-B14F-4D97-AF65-F5344CB8AC3E}">
        <p14:creationId xmlns:p14="http://schemas.microsoft.com/office/powerpoint/2010/main" val="1813623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9181"/>
            <a:ext cx="7924800" cy="685800"/>
          </a:xfrm>
        </p:spPr>
        <p:txBody>
          <a:bodyPr>
            <a:normAutofit fontScale="90000"/>
          </a:bodyPr>
          <a:lstStyle/>
          <a:p>
            <a:r>
              <a:rPr lang="en-US" dirty="0" smtClean="0"/>
              <a:t>Brief History of Selenium</a:t>
            </a:r>
            <a:endParaRPr lang="en-US" dirty="0"/>
          </a:p>
        </p:txBody>
      </p:sp>
      <p:sp>
        <p:nvSpPr>
          <p:cNvPr id="4" name="Footer Placeholder 3"/>
          <p:cNvSpPr>
            <a:spLocks noGrp="1"/>
          </p:cNvSpPr>
          <p:nvPr>
            <p:ph type="ftr" sz="quarter" idx="11"/>
          </p:nvPr>
        </p:nvSpPr>
        <p:spPr>
          <a:xfrm>
            <a:off x="2340327" y="6310517"/>
            <a:ext cx="4666545" cy="457200"/>
          </a:xfrm>
          <a:noFill/>
        </p:spPr>
        <p:txBody>
          <a:bodyPr/>
          <a:lstStyle/>
          <a:p>
            <a:r>
              <a:rPr lang="en-US" sz="2400" dirty="0" smtClean="0">
                <a:solidFill>
                  <a:srgbClr val="92D050"/>
                </a:solidFill>
              </a:rPr>
              <a:t>Copyright©SeleniumGuru.com</a:t>
            </a:r>
            <a:endParaRPr lang="en-US" sz="2400" dirty="0">
              <a:solidFill>
                <a:srgbClr val="92D050"/>
              </a:solidFill>
            </a:endParaRPr>
          </a:p>
        </p:txBody>
      </p:sp>
      <p:sp>
        <p:nvSpPr>
          <p:cNvPr id="6" name="Content Placeholder 2"/>
          <p:cNvSpPr>
            <a:spLocks noGrp="1"/>
          </p:cNvSpPr>
          <p:nvPr>
            <p:ph idx="1"/>
          </p:nvPr>
        </p:nvSpPr>
        <p:spPr>
          <a:xfrm>
            <a:off x="152400" y="914401"/>
            <a:ext cx="8610600" cy="5257800"/>
          </a:xfrm>
        </p:spPr>
        <p:txBody>
          <a:bodyPr>
            <a:normAutofit fontScale="77500" lnSpcReduction="20000"/>
          </a:bodyPr>
          <a:lstStyle/>
          <a:p>
            <a:r>
              <a:rPr lang="en-US" sz="2800" dirty="0" smtClean="0"/>
              <a:t>Selenium was created by Jason Huggins at </a:t>
            </a:r>
            <a:r>
              <a:rPr lang="en-US" sz="2800" dirty="0" err="1" smtClean="0"/>
              <a:t>Thoughtworks</a:t>
            </a:r>
            <a:r>
              <a:rPr lang="en-US" sz="2800" dirty="0" smtClean="0"/>
              <a:t>.</a:t>
            </a:r>
          </a:p>
          <a:p>
            <a:r>
              <a:rPr lang="en-US" sz="2800" dirty="0" smtClean="0"/>
              <a:t>Selenium primarily is divided into three versions.</a:t>
            </a:r>
          </a:p>
          <a:p>
            <a:pPr lvl="1"/>
            <a:r>
              <a:rPr lang="en-US" sz="2400" b="1" dirty="0" smtClean="0"/>
              <a:t>Selenium 1.0 (Selenium RC/ Selenium IDE)</a:t>
            </a:r>
          </a:p>
          <a:p>
            <a:pPr lvl="3"/>
            <a:r>
              <a:rPr lang="en-US" sz="2000" dirty="0" smtClean="0"/>
              <a:t>JavaScript library that drives interactions with the page allowing to re-run the tests against multiple browsers which eventually became Selenium RC.</a:t>
            </a:r>
          </a:p>
          <a:p>
            <a:pPr lvl="3"/>
            <a:r>
              <a:rPr lang="en-US" sz="2000" dirty="0" smtClean="0"/>
              <a:t>Selenium IDE – Record and Run tool where users can record and run the tests using selenium scripts.</a:t>
            </a:r>
          </a:p>
          <a:p>
            <a:pPr lvl="3"/>
            <a:r>
              <a:rPr lang="en-US" sz="2000" dirty="0" smtClean="0"/>
              <a:t>Deprecated version of Selenium</a:t>
            </a:r>
          </a:p>
          <a:p>
            <a:pPr lvl="1"/>
            <a:r>
              <a:rPr lang="en-US" sz="2400" b="1" dirty="0"/>
              <a:t>Selenium </a:t>
            </a:r>
            <a:r>
              <a:rPr lang="en-US" sz="2400" b="1" dirty="0" smtClean="0"/>
              <a:t>2.0 (WebDriver)</a:t>
            </a:r>
            <a:endParaRPr lang="en-US" sz="2400" b="1" dirty="0"/>
          </a:p>
          <a:p>
            <a:pPr lvl="3"/>
            <a:r>
              <a:rPr lang="en-US" sz="2000" dirty="0" smtClean="0"/>
              <a:t>Created by Simon Stewart at Google.</a:t>
            </a:r>
          </a:p>
          <a:p>
            <a:pPr lvl="3"/>
            <a:r>
              <a:rPr lang="en-US" sz="2000" dirty="0" smtClean="0"/>
              <a:t>Commonly used version of Selenium which uses the native support of browser and OS making the tests faster and resilient.</a:t>
            </a:r>
          </a:p>
          <a:p>
            <a:pPr lvl="3"/>
            <a:r>
              <a:rPr lang="en-US" sz="2000" dirty="0" smtClean="0"/>
              <a:t>Includes more cohesive and object oriented API also answering the limitations of Selenium RC.</a:t>
            </a:r>
          </a:p>
          <a:p>
            <a:pPr lvl="3"/>
            <a:r>
              <a:rPr lang="en-US" sz="2000" dirty="0" smtClean="0"/>
              <a:t>Supports the WebDriver API as well as Selenium RC for backward compatibility.</a:t>
            </a:r>
          </a:p>
          <a:p>
            <a:pPr lvl="1"/>
            <a:r>
              <a:rPr lang="en-US" sz="2400" b="1" dirty="0"/>
              <a:t>Selenium </a:t>
            </a:r>
            <a:r>
              <a:rPr lang="en-US" sz="2400" b="1" dirty="0" smtClean="0"/>
              <a:t>3.0 </a:t>
            </a:r>
            <a:endParaRPr lang="en-US" sz="2400" b="1" dirty="0"/>
          </a:p>
          <a:p>
            <a:pPr lvl="3"/>
            <a:r>
              <a:rPr lang="en-US" sz="2000" dirty="0" smtClean="0"/>
              <a:t>Newest version of Selenium which completely relies on WebDriver API and removes Selenium Core(RC) Implementation.</a:t>
            </a:r>
          </a:p>
          <a:p>
            <a:pPr lvl="3"/>
            <a:r>
              <a:rPr lang="en-US" sz="2000" dirty="0" smtClean="0"/>
              <a:t>Contains W3C specification for a browser based automation based on the Open Source WebDriver.</a:t>
            </a:r>
          </a:p>
          <a:p>
            <a:pPr marL="45720" indent="0">
              <a:buNone/>
            </a:pPr>
            <a:endParaRPr lang="en-US" dirty="0"/>
          </a:p>
        </p:txBody>
      </p:sp>
    </p:spTree>
    <p:extLst>
      <p:ext uri="{BB962C8B-B14F-4D97-AF65-F5344CB8AC3E}">
        <p14:creationId xmlns:p14="http://schemas.microsoft.com/office/powerpoint/2010/main" val="193207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9181"/>
            <a:ext cx="7924800" cy="685800"/>
          </a:xfrm>
        </p:spPr>
        <p:txBody>
          <a:bodyPr>
            <a:normAutofit fontScale="90000"/>
          </a:bodyPr>
          <a:lstStyle/>
          <a:p>
            <a:r>
              <a:rPr lang="en-US" dirty="0" smtClean="0"/>
              <a:t>Brief History of Selenium</a:t>
            </a:r>
            <a:endParaRPr lang="en-US" dirty="0"/>
          </a:p>
        </p:txBody>
      </p:sp>
      <p:sp>
        <p:nvSpPr>
          <p:cNvPr id="4" name="Footer Placeholder 3"/>
          <p:cNvSpPr>
            <a:spLocks noGrp="1"/>
          </p:cNvSpPr>
          <p:nvPr>
            <p:ph type="ftr" sz="quarter" idx="11"/>
          </p:nvPr>
        </p:nvSpPr>
        <p:spPr>
          <a:xfrm>
            <a:off x="2340327" y="6310517"/>
            <a:ext cx="4666545" cy="457200"/>
          </a:xfrm>
          <a:noFill/>
        </p:spPr>
        <p:txBody>
          <a:bodyPr/>
          <a:lstStyle/>
          <a:p>
            <a:r>
              <a:rPr lang="en-US" sz="2400" dirty="0" smtClean="0">
                <a:solidFill>
                  <a:srgbClr val="92D050"/>
                </a:solidFill>
              </a:rPr>
              <a:t>Copyright©SeleniumGuru.com</a:t>
            </a:r>
            <a:endParaRPr lang="en-US" sz="2400" dirty="0">
              <a:solidFill>
                <a:srgbClr val="92D050"/>
              </a:solidFill>
            </a:endParaRPr>
          </a:p>
        </p:txBody>
      </p:sp>
      <p:sp>
        <p:nvSpPr>
          <p:cNvPr id="6" name="Content Placeholder 2"/>
          <p:cNvSpPr>
            <a:spLocks noGrp="1"/>
          </p:cNvSpPr>
          <p:nvPr>
            <p:ph idx="1"/>
          </p:nvPr>
        </p:nvSpPr>
        <p:spPr>
          <a:xfrm>
            <a:off x="152400" y="914400"/>
            <a:ext cx="8610600" cy="5396117"/>
          </a:xfrm>
        </p:spPr>
        <p:txBody>
          <a:bodyPr>
            <a:normAutofit/>
          </a:bodyPr>
          <a:lstStyle/>
          <a:p>
            <a:pPr lvl="1"/>
            <a:r>
              <a:rPr lang="en-US" sz="2400" b="1" dirty="0" smtClean="0"/>
              <a:t>Selenium Grid (Selenium 1, Selenium 2, Selenium 3)</a:t>
            </a:r>
          </a:p>
          <a:p>
            <a:pPr lvl="3"/>
            <a:r>
              <a:rPr lang="en-US" sz="2000" dirty="0" smtClean="0"/>
              <a:t>Framework that allows you to run your tests on different machines against different browsers in parallel.</a:t>
            </a:r>
          </a:p>
          <a:p>
            <a:pPr lvl="3"/>
            <a:r>
              <a:rPr lang="en-US" sz="2000" dirty="0" smtClean="0"/>
              <a:t>Most commonly used Automation framework to run multiple tests in short duration of time.</a:t>
            </a:r>
          </a:p>
          <a:p>
            <a:pPr lvl="3"/>
            <a:r>
              <a:rPr lang="en-US" sz="2000" dirty="0" smtClean="0"/>
              <a:t>Able to run multiple tests at the same time.</a:t>
            </a:r>
          </a:p>
          <a:p>
            <a:pPr lvl="3"/>
            <a:r>
              <a:rPr lang="en-US" sz="2000" dirty="0" smtClean="0"/>
              <a:t>Saves lot of time and resources.</a:t>
            </a:r>
          </a:p>
          <a:p>
            <a:pPr lvl="3"/>
            <a:r>
              <a:rPr lang="en-US" sz="2000" dirty="0" smtClean="0"/>
              <a:t>1hr – 10 tests x 10VM = 100 tests </a:t>
            </a:r>
          </a:p>
          <a:p>
            <a:pPr marL="45720" indent="0">
              <a:buNone/>
            </a:pPr>
            <a:endParaRPr lang="en-US" dirty="0"/>
          </a:p>
        </p:txBody>
      </p:sp>
    </p:spTree>
    <p:extLst>
      <p:ext uri="{BB962C8B-B14F-4D97-AF65-F5344CB8AC3E}">
        <p14:creationId xmlns:p14="http://schemas.microsoft.com/office/powerpoint/2010/main" val="156082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9181"/>
            <a:ext cx="7924800" cy="685800"/>
          </a:xfrm>
        </p:spPr>
        <p:txBody>
          <a:bodyPr>
            <a:normAutofit fontScale="90000"/>
          </a:bodyPr>
          <a:lstStyle/>
          <a:p>
            <a:r>
              <a:rPr lang="en-US" dirty="0" smtClean="0"/>
              <a:t>How Selenium IDE Works!</a:t>
            </a:r>
            <a:endParaRPr lang="en-US" dirty="0"/>
          </a:p>
        </p:txBody>
      </p:sp>
      <p:sp>
        <p:nvSpPr>
          <p:cNvPr id="4" name="Footer Placeholder 3"/>
          <p:cNvSpPr>
            <a:spLocks noGrp="1"/>
          </p:cNvSpPr>
          <p:nvPr>
            <p:ph type="ftr" sz="quarter" idx="11"/>
          </p:nvPr>
        </p:nvSpPr>
        <p:spPr>
          <a:xfrm>
            <a:off x="2340327" y="6310517"/>
            <a:ext cx="4666545" cy="457200"/>
          </a:xfrm>
          <a:noFill/>
        </p:spPr>
        <p:txBody>
          <a:bodyPr/>
          <a:lstStyle/>
          <a:p>
            <a:r>
              <a:rPr lang="en-US" sz="2400" dirty="0" smtClean="0">
                <a:solidFill>
                  <a:srgbClr val="92D050"/>
                </a:solidFill>
              </a:rPr>
              <a:t>Copyright©SeleniumGuru.com</a:t>
            </a:r>
            <a:endParaRPr lang="en-US" sz="2400" dirty="0">
              <a:solidFill>
                <a:srgbClr val="92D050"/>
              </a:solidFill>
            </a:endParaRPr>
          </a:p>
        </p:txBody>
      </p:sp>
      <p:sp>
        <p:nvSpPr>
          <p:cNvPr id="6" name="Content Placeholder 2"/>
          <p:cNvSpPr>
            <a:spLocks noGrp="1"/>
          </p:cNvSpPr>
          <p:nvPr>
            <p:ph idx="1"/>
          </p:nvPr>
        </p:nvSpPr>
        <p:spPr>
          <a:xfrm>
            <a:off x="152400" y="914401"/>
            <a:ext cx="8610600" cy="5257800"/>
          </a:xfrm>
        </p:spPr>
        <p:txBody>
          <a:bodyPr>
            <a:normAutofit/>
          </a:bodyPr>
          <a:lstStyle/>
          <a:p>
            <a:pPr fontAlgn="base"/>
            <a:r>
              <a:rPr lang="en-US" dirty="0"/>
              <a:t>Selenium IDE is a Firefox plugin which records and plays back user interactions from the browser. You can use this tool to create simple scripts or do some exploratory tests.  You can also export the test case with your choice of programming language as well.</a:t>
            </a:r>
          </a:p>
          <a:p>
            <a:pPr marL="45720" indent="0">
              <a:buNone/>
            </a:pPr>
            <a:endParaRPr lang="en-US" dirty="0"/>
          </a:p>
        </p:txBody>
      </p:sp>
      <p:pic>
        <p:nvPicPr>
          <p:cNvPr id="1026" name="Picture 2" descr="https://lh3.googleusercontent.com/0Q4-NDnRWYb8P_5NkHw95ZP2vTsq7IU4WdM1nOxDdMNSRzIfReMsDC-LKAyTYAbpPdTtakx_4R-RMwun2BT3LFG_OnSqvVRVN3NvkTs0mIunZ7EqY8mcWQDD8lpMkVacMIHuoyT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610" y="2514599"/>
            <a:ext cx="7325000" cy="3657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76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9180"/>
            <a:ext cx="7924800" cy="1240301"/>
          </a:xfrm>
        </p:spPr>
        <p:txBody>
          <a:bodyPr>
            <a:normAutofit fontScale="90000"/>
          </a:bodyPr>
          <a:lstStyle/>
          <a:p>
            <a:r>
              <a:rPr lang="en-US" dirty="0" smtClean="0"/>
              <a:t>Validation Testcase For Automation</a:t>
            </a:r>
            <a:endParaRPr lang="en-US" dirty="0"/>
          </a:p>
        </p:txBody>
      </p:sp>
      <p:sp>
        <p:nvSpPr>
          <p:cNvPr id="4" name="Footer Placeholder 3"/>
          <p:cNvSpPr>
            <a:spLocks noGrp="1"/>
          </p:cNvSpPr>
          <p:nvPr>
            <p:ph type="ftr" sz="quarter" idx="11"/>
          </p:nvPr>
        </p:nvSpPr>
        <p:spPr>
          <a:xfrm>
            <a:off x="2340327" y="6310517"/>
            <a:ext cx="4666545" cy="457200"/>
          </a:xfrm>
          <a:noFill/>
        </p:spPr>
        <p:txBody>
          <a:bodyPr/>
          <a:lstStyle/>
          <a:p>
            <a:r>
              <a:rPr lang="en-US" sz="2400" dirty="0" smtClean="0">
                <a:solidFill>
                  <a:srgbClr val="92D050"/>
                </a:solidFill>
              </a:rPr>
              <a:t>Copyright©SeleniumGuru.com</a:t>
            </a:r>
            <a:endParaRPr lang="en-US" sz="2400" dirty="0">
              <a:solidFill>
                <a:srgbClr val="92D050"/>
              </a:solidFill>
            </a:endParaRPr>
          </a:p>
        </p:txBody>
      </p:sp>
      <p:sp>
        <p:nvSpPr>
          <p:cNvPr id="6" name="Content Placeholder 2"/>
          <p:cNvSpPr>
            <a:spLocks noGrp="1"/>
          </p:cNvSpPr>
          <p:nvPr>
            <p:ph idx="1"/>
          </p:nvPr>
        </p:nvSpPr>
        <p:spPr>
          <a:xfrm>
            <a:off x="152400" y="1447799"/>
            <a:ext cx="8610600" cy="4724401"/>
          </a:xfrm>
        </p:spPr>
        <p:txBody>
          <a:bodyPr>
            <a:normAutofit/>
          </a:bodyPr>
          <a:lstStyle/>
          <a:p>
            <a:pPr fontAlgn="base"/>
            <a:r>
              <a:rPr lang="en-US" dirty="0"/>
              <a:t>Launch the </a:t>
            </a:r>
            <a:r>
              <a:rPr lang="en-US" dirty="0" smtClean="0"/>
              <a:t>browser(Firefox)</a:t>
            </a:r>
          </a:p>
          <a:p>
            <a:pPr fontAlgn="base"/>
            <a:r>
              <a:rPr lang="en-US" dirty="0" smtClean="0"/>
              <a:t>Install the Selenium IDE from this link </a:t>
            </a:r>
            <a:r>
              <a:rPr lang="en-US" u="sng" dirty="0">
                <a:hlinkClick r:id="rId3"/>
              </a:rPr>
              <a:t>https://addons.mozilla.org/en-US/firefox/addon/selenium-ide</a:t>
            </a:r>
            <a:r>
              <a:rPr lang="en-US" u="sng" dirty="0" smtClean="0">
                <a:hlinkClick r:id="rId3"/>
              </a:rPr>
              <a:t>/</a:t>
            </a:r>
            <a:endParaRPr lang="en-US" u="sng" dirty="0" smtClean="0"/>
          </a:p>
          <a:p>
            <a:pPr fontAlgn="base"/>
            <a:r>
              <a:rPr lang="en-US" dirty="0" smtClean="0"/>
              <a:t>Restart Firefox.</a:t>
            </a:r>
            <a:endParaRPr lang="en-US" dirty="0"/>
          </a:p>
          <a:p>
            <a:pPr fontAlgn="base"/>
            <a:r>
              <a:rPr lang="en-US" dirty="0"/>
              <a:t>Go to </a:t>
            </a:r>
            <a:r>
              <a:rPr lang="en-US" u="sng" dirty="0">
                <a:hlinkClick r:id="rId4"/>
              </a:rPr>
              <a:t>http://www.newtours.demoaut.com/</a:t>
            </a:r>
            <a:r>
              <a:rPr lang="en-US" dirty="0"/>
              <a:t> </a:t>
            </a:r>
            <a:r>
              <a:rPr lang="en-US" dirty="0" smtClean="0"/>
              <a:t>website.</a:t>
            </a:r>
            <a:endParaRPr lang="en-US" dirty="0"/>
          </a:p>
          <a:p>
            <a:pPr fontAlgn="base"/>
            <a:r>
              <a:rPr lang="en-US" dirty="0"/>
              <a:t>Enter the following </a:t>
            </a:r>
            <a:r>
              <a:rPr lang="en-US" dirty="0" smtClean="0"/>
              <a:t>credentials.</a:t>
            </a:r>
            <a:endParaRPr lang="en-US" dirty="0"/>
          </a:p>
          <a:p>
            <a:pPr lvl="1" fontAlgn="base"/>
            <a:r>
              <a:rPr lang="en-US" dirty="0"/>
              <a:t>username: </a:t>
            </a:r>
            <a:r>
              <a:rPr lang="en-US" dirty="0" smtClean="0"/>
              <a:t>selenium</a:t>
            </a:r>
            <a:endParaRPr lang="en-US" dirty="0"/>
          </a:p>
          <a:p>
            <a:pPr lvl="1" fontAlgn="base"/>
            <a:r>
              <a:rPr lang="en-US" dirty="0"/>
              <a:t>password: </a:t>
            </a:r>
            <a:r>
              <a:rPr lang="en-US" dirty="0" smtClean="0"/>
              <a:t>selenium</a:t>
            </a:r>
          </a:p>
          <a:p>
            <a:pPr marL="228600" lvl="1"/>
            <a:r>
              <a:rPr lang="en-US" dirty="0" smtClean="0"/>
              <a:t>Click Sign in Button.</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199093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9181"/>
            <a:ext cx="7924800" cy="685800"/>
          </a:xfrm>
        </p:spPr>
        <p:txBody>
          <a:bodyPr>
            <a:normAutofit fontScale="90000"/>
          </a:bodyPr>
          <a:lstStyle/>
          <a:p>
            <a:r>
              <a:rPr lang="en-US" dirty="0" smtClean="0"/>
              <a:t>How Selenium RC Works!</a:t>
            </a:r>
            <a:endParaRPr lang="en-US" dirty="0"/>
          </a:p>
        </p:txBody>
      </p:sp>
      <p:sp>
        <p:nvSpPr>
          <p:cNvPr id="4" name="Footer Placeholder 3"/>
          <p:cNvSpPr>
            <a:spLocks noGrp="1"/>
          </p:cNvSpPr>
          <p:nvPr>
            <p:ph type="ftr" sz="quarter" idx="11"/>
          </p:nvPr>
        </p:nvSpPr>
        <p:spPr>
          <a:xfrm>
            <a:off x="2340327" y="6310517"/>
            <a:ext cx="4666545" cy="457200"/>
          </a:xfrm>
          <a:noFill/>
        </p:spPr>
        <p:txBody>
          <a:bodyPr/>
          <a:lstStyle/>
          <a:p>
            <a:r>
              <a:rPr lang="en-US" sz="2400" dirty="0" smtClean="0">
                <a:solidFill>
                  <a:srgbClr val="92D050"/>
                </a:solidFill>
              </a:rPr>
              <a:t>Copyright©SeleniumGuru.com</a:t>
            </a:r>
            <a:endParaRPr lang="en-US" sz="2400" dirty="0">
              <a:solidFill>
                <a:srgbClr val="92D050"/>
              </a:solidFill>
            </a:endParaRPr>
          </a:p>
        </p:txBody>
      </p:sp>
      <p:sp>
        <p:nvSpPr>
          <p:cNvPr id="6" name="Content Placeholder 2"/>
          <p:cNvSpPr>
            <a:spLocks noGrp="1"/>
          </p:cNvSpPr>
          <p:nvPr>
            <p:ph idx="1"/>
          </p:nvPr>
        </p:nvSpPr>
        <p:spPr>
          <a:xfrm>
            <a:off x="152400" y="914401"/>
            <a:ext cx="8610600" cy="5257800"/>
          </a:xfrm>
        </p:spPr>
        <p:txBody>
          <a:bodyPr>
            <a:normAutofit/>
          </a:bodyPr>
          <a:lstStyle/>
          <a:p>
            <a:r>
              <a:rPr lang="en-US" dirty="0"/>
              <a:t>Selenium R.C uses Selenium Server which receives Selenium commands from your test program, interprets them, and reports back to your program the results of running those tests. </a:t>
            </a:r>
            <a:br>
              <a:rPr lang="en-US" dirty="0"/>
            </a:br>
            <a:endParaRPr lang="en-US" dirty="0"/>
          </a:p>
        </p:txBody>
      </p:sp>
      <p:pic>
        <p:nvPicPr>
          <p:cNvPr id="2050" name="Picture 2" descr="https://lh4.googleusercontent.com/UFl282-ywRJObmMYh1bP-I6uDugIZeIp2nj2tSUYxpgwPFREqGSiSvOadCN5jWUVWU-mccvz1DIwI8uRjzZuIJsMz8xRenJo_1cF1jITbjkC6-tQ26g5_qycsD6kyIfnwStYOHL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891" y="2122467"/>
            <a:ext cx="5937603" cy="3821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93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9181"/>
            <a:ext cx="7924800" cy="685800"/>
          </a:xfrm>
        </p:spPr>
        <p:txBody>
          <a:bodyPr>
            <a:normAutofit fontScale="90000"/>
          </a:bodyPr>
          <a:lstStyle/>
          <a:p>
            <a:r>
              <a:rPr lang="en-US" dirty="0" smtClean="0"/>
              <a:t>How Selenium WebDriver Works!</a:t>
            </a:r>
            <a:endParaRPr lang="en-US" dirty="0"/>
          </a:p>
        </p:txBody>
      </p:sp>
      <p:sp>
        <p:nvSpPr>
          <p:cNvPr id="4" name="Footer Placeholder 3"/>
          <p:cNvSpPr>
            <a:spLocks noGrp="1"/>
          </p:cNvSpPr>
          <p:nvPr>
            <p:ph type="ftr" sz="quarter" idx="11"/>
          </p:nvPr>
        </p:nvSpPr>
        <p:spPr>
          <a:xfrm>
            <a:off x="2340327" y="6310517"/>
            <a:ext cx="4666545" cy="457200"/>
          </a:xfrm>
          <a:noFill/>
        </p:spPr>
        <p:txBody>
          <a:bodyPr/>
          <a:lstStyle/>
          <a:p>
            <a:r>
              <a:rPr lang="en-US" sz="2400" dirty="0" smtClean="0">
                <a:solidFill>
                  <a:srgbClr val="92D050"/>
                </a:solidFill>
              </a:rPr>
              <a:t>Copyright©SeleniumGuru.com</a:t>
            </a:r>
            <a:endParaRPr lang="en-US" sz="2400" dirty="0">
              <a:solidFill>
                <a:srgbClr val="92D050"/>
              </a:solidFill>
            </a:endParaRPr>
          </a:p>
        </p:txBody>
      </p:sp>
      <p:sp>
        <p:nvSpPr>
          <p:cNvPr id="6" name="Content Placeholder 2"/>
          <p:cNvSpPr>
            <a:spLocks noGrp="1"/>
          </p:cNvSpPr>
          <p:nvPr>
            <p:ph idx="1"/>
          </p:nvPr>
        </p:nvSpPr>
        <p:spPr>
          <a:xfrm>
            <a:off x="152400" y="914401"/>
            <a:ext cx="8610600" cy="5257800"/>
          </a:xfrm>
        </p:spPr>
        <p:txBody>
          <a:bodyPr>
            <a:normAutofit fontScale="92500"/>
          </a:bodyPr>
          <a:lstStyle/>
          <a:p>
            <a:r>
              <a:rPr lang="en-US" dirty="0"/>
              <a:t>WebDriver </a:t>
            </a:r>
            <a:r>
              <a:rPr lang="en-US" dirty="0" smtClean="0"/>
              <a:t>was </a:t>
            </a:r>
            <a:r>
              <a:rPr lang="en-US" dirty="0"/>
              <a:t>designed to provide a simpler, more concise programming interface in addition to addressing some limitations in the Selenium-RC API. </a:t>
            </a:r>
            <a:endParaRPr lang="en-US" dirty="0" smtClean="0"/>
          </a:p>
          <a:p>
            <a:r>
              <a:rPr lang="en-US" dirty="0" smtClean="0"/>
              <a:t>Selenium-WebDriver </a:t>
            </a:r>
            <a:r>
              <a:rPr lang="en-US" dirty="0"/>
              <a:t>was developed to better support dynamic web pages where elements of a page may change without the page itself being reloaded. WebDriver’s goal is to supply a well-designed object-oriented API that provides improved support for modern advanced web-app testing problems</a:t>
            </a:r>
            <a:r>
              <a:rPr lang="en-US" dirty="0" smtClean="0"/>
              <a:t>.</a:t>
            </a:r>
          </a:p>
          <a:p>
            <a:r>
              <a:rPr lang="en-US" dirty="0" smtClean="0"/>
              <a:t>Selenium </a:t>
            </a:r>
            <a:r>
              <a:rPr lang="en-US" dirty="0"/>
              <a:t>WebDriver makes a direct calls to the browser using each browser’s native support for Automation. How these direct calls are made depends on the browser you are using.</a:t>
            </a:r>
          </a:p>
          <a:p>
            <a:r>
              <a:rPr lang="en-US" dirty="0" smtClean="0"/>
              <a:t>Every </a:t>
            </a:r>
            <a:r>
              <a:rPr lang="en-US" dirty="0"/>
              <a:t>browser has a API(Application Program Interface) so </a:t>
            </a:r>
            <a:r>
              <a:rPr lang="en-US" dirty="0" err="1"/>
              <a:t>webdriver</a:t>
            </a:r>
            <a:r>
              <a:rPr lang="en-US" dirty="0"/>
              <a:t> is making direct call to those API for each browser</a:t>
            </a:r>
            <a:r>
              <a:rPr lang="en-US" dirty="0" smtClean="0"/>
              <a:t>.</a:t>
            </a:r>
          </a:p>
          <a:p>
            <a:pPr lvl="1"/>
            <a:r>
              <a:rPr lang="en-US" dirty="0" smtClean="0"/>
              <a:t>Firefox – </a:t>
            </a:r>
            <a:r>
              <a:rPr lang="en-US" dirty="0" err="1" smtClean="0"/>
              <a:t>FirefoxDriver</a:t>
            </a:r>
            <a:r>
              <a:rPr lang="en-US" dirty="0" smtClean="0"/>
              <a:t>/GeckoDriver</a:t>
            </a:r>
            <a:endParaRPr lang="en-US" dirty="0"/>
          </a:p>
          <a:p>
            <a:pPr lvl="1"/>
            <a:r>
              <a:rPr lang="en-US" dirty="0"/>
              <a:t>Internet Explorer  - Internet Explorer Driver</a:t>
            </a:r>
          </a:p>
          <a:p>
            <a:pPr lvl="1"/>
            <a:r>
              <a:rPr lang="en-US" dirty="0"/>
              <a:t>Safari - Safari Driver</a:t>
            </a:r>
          </a:p>
          <a:p>
            <a:pPr lvl="1"/>
            <a:r>
              <a:rPr lang="en-US" dirty="0"/>
              <a:t>Chrome - Chrome </a:t>
            </a:r>
            <a:r>
              <a:rPr lang="en-US" dirty="0" smtClean="0"/>
              <a:t>Driver</a:t>
            </a:r>
            <a:r>
              <a:rPr lang="en-US" dirty="0"/>
              <a:t/>
            </a:r>
            <a:br>
              <a:rPr lang="en-US" dirty="0"/>
            </a:br>
            <a:endParaRPr lang="en-US" dirty="0"/>
          </a:p>
        </p:txBody>
      </p:sp>
    </p:spTree>
    <p:extLst>
      <p:ext uri="{BB962C8B-B14F-4D97-AF65-F5344CB8AC3E}">
        <p14:creationId xmlns:p14="http://schemas.microsoft.com/office/powerpoint/2010/main" val="110952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9181"/>
            <a:ext cx="7924800" cy="685800"/>
          </a:xfrm>
        </p:spPr>
        <p:txBody>
          <a:bodyPr>
            <a:normAutofit fontScale="90000"/>
          </a:bodyPr>
          <a:lstStyle/>
          <a:p>
            <a:r>
              <a:rPr lang="en-US" dirty="0" smtClean="0"/>
              <a:t>How Selenium WebDriver Works!</a:t>
            </a:r>
            <a:endParaRPr lang="en-US" dirty="0"/>
          </a:p>
        </p:txBody>
      </p:sp>
      <p:sp>
        <p:nvSpPr>
          <p:cNvPr id="4" name="Footer Placeholder 3"/>
          <p:cNvSpPr>
            <a:spLocks noGrp="1"/>
          </p:cNvSpPr>
          <p:nvPr>
            <p:ph type="ftr" sz="quarter" idx="11"/>
          </p:nvPr>
        </p:nvSpPr>
        <p:spPr>
          <a:xfrm>
            <a:off x="2340327" y="6310517"/>
            <a:ext cx="4666545" cy="457200"/>
          </a:xfrm>
          <a:noFill/>
        </p:spPr>
        <p:txBody>
          <a:bodyPr/>
          <a:lstStyle/>
          <a:p>
            <a:r>
              <a:rPr lang="en-US" sz="2400" dirty="0" smtClean="0">
                <a:solidFill>
                  <a:srgbClr val="92D050"/>
                </a:solidFill>
              </a:rPr>
              <a:t>Copyright©SeleniumGuru.com</a:t>
            </a:r>
            <a:endParaRPr lang="en-US" sz="2400" dirty="0">
              <a:solidFill>
                <a:srgbClr val="92D050"/>
              </a:solidFill>
            </a:endParaRPr>
          </a:p>
        </p:txBody>
      </p:sp>
      <p:pic>
        <p:nvPicPr>
          <p:cNvPr id="4098" name="Picture 2" descr="https://lh5.googleusercontent.com/XbKcTnrfOinJYeF2xHhYl6OzoOriPXAD1RzJdk7kCAVwcBJR8Nb3FcuK4mUpD1Y_92Da50DGPOo1xdLBQT8SHVL8LntDcCeq_Auxbrv6aqzdiM50h2t4bhI80ZRolPo6prxMa4E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66800"/>
            <a:ext cx="7847321"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992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9180"/>
            <a:ext cx="7924800" cy="1240301"/>
          </a:xfrm>
        </p:spPr>
        <p:txBody>
          <a:bodyPr>
            <a:normAutofit fontScale="90000"/>
          </a:bodyPr>
          <a:lstStyle/>
          <a:p>
            <a:r>
              <a:rPr lang="en-US" dirty="0"/>
              <a:t>How Selenium WebDriver Differs from  Selenium RC</a:t>
            </a:r>
          </a:p>
        </p:txBody>
      </p:sp>
      <p:sp>
        <p:nvSpPr>
          <p:cNvPr id="4" name="Footer Placeholder 3"/>
          <p:cNvSpPr>
            <a:spLocks noGrp="1"/>
          </p:cNvSpPr>
          <p:nvPr>
            <p:ph type="ftr" sz="quarter" idx="11"/>
          </p:nvPr>
        </p:nvSpPr>
        <p:spPr>
          <a:xfrm>
            <a:off x="2340327" y="6310517"/>
            <a:ext cx="4666545" cy="457200"/>
          </a:xfrm>
          <a:noFill/>
        </p:spPr>
        <p:txBody>
          <a:bodyPr/>
          <a:lstStyle/>
          <a:p>
            <a:r>
              <a:rPr lang="en-US" sz="2400" dirty="0" smtClean="0">
                <a:solidFill>
                  <a:srgbClr val="92D050"/>
                </a:solidFill>
              </a:rPr>
              <a:t>Copyright©SeleniumGuru.com</a:t>
            </a:r>
            <a:endParaRPr lang="en-US" sz="2400" dirty="0">
              <a:solidFill>
                <a:srgbClr val="92D05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955120273"/>
              </p:ext>
            </p:extLst>
          </p:nvPr>
        </p:nvGraphicFramePr>
        <p:xfrm>
          <a:off x="457200" y="1447800"/>
          <a:ext cx="7315200" cy="4629992"/>
        </p:xfrm>
        <a:graphic>
          <a:graphicData uri="http://schemas.openxmlformats.org/drawingml/2006/table">
            <a:tbl>
              <a:tblPr firstRow="1" bandRow="1">
                <a:tableStyleId>{5C22544A-7EE6-4342-B048-85BDC9FD1C3A}</a:tableStyleId>
              </a:tblPr>
              <a:tblGrid>
                <a:gridCol w="3657600"/>
                <a:gridCol w="3657600"/>
              </a:tblGrid>
              <a:tr h="209797">
                <a:tc>
                  <a:txBody>
                    <a:bodyPr/>
                    <a:lstStyle/>
                    <a:p>
                      <a:r>
                        <a:rPr lang="en-US" dirty="0" smtClean="0"/>
                        <a:t>Selenium RC</a:t>
                      </a:r>
                      <a:endParaRPr lang="en-US" dirty="0"/>
                    </a:p>
                  </a:txBody>
                  <a:tcPr/>
                </a:tc>
                <a:tc>
                  <a:txBody>
                    <a:bodyPr/>
                    <a:lstStyle/>
                    <a:p>
                      <a:r>
                        <a:rPr lang="en-US" dirty="0" smtClean="0"/>
                        <a:t>Selenium</a:t>
                      </a:r>
                      <a:r>
                        <a:rPr lang="en-US" baseline="0" dirty="0" smtClean="0"/>
                        <a:t> WebDriver</a:t>
                      </a:r>
                      <a:endParaRPr lang="en-US" dirty="0"/>
                    </a:p>
                  </a:txBody>
                  <a:tcPr/>
                </a:tc>
              </a:tr>
              <a:tr h="524494">
                <a:tc>
                  <a:txBody>
                    <a:bodyPr/>
                    <a:lstStyle/>
                    <a:p>
                      <a:r>
                        <a:rPr lang="en-US" sz="1400" dirty="0" smtClean="0"/>
                        <a:t>1</a:t>
                      </a:r>
                      <a:r>
                        <a:rPr lang="en-US" sz="1400" baseline="0" dirty="0" smtClean="0"/>
                        <a:t>. Deprecated version of Selenium. Not supported anymore in Selenium 3.0.</a:t>
                      </a:r>
                      <a:endParaRPr lang="en-US" sz="1400" dirty="0"/>
                    </a:p>
                  </a:txBody>
                  <a:tcPr/>
                </a:tc>
                <a:tc>
                  <a:txBody>
                    <a:bodyPr/>
                    <a:lstStyle/>
                    <a:p>
                      <a:r>
                        <a:rPr lang="en-US" sz="1400" dirty="0" smtClean="0"/>
                        <a:t>1. Newest</a:t>
                      </a:r>
                      <a:r>
                        <a:rPr lang="en-US" sz="1400" baseline="0" dirty="0" smtClean="0"/>
                        <a:t> version of Selenium</a:t>
                      </a:r>
                      <a:endParaRPr lang="en-US" sz="1400" dirty="0"/>
                    </a:p>
                  </a:txBody>
                  <a:tcPr/>
                </a:tc>
              </a:tr>
              <a:tr h="1153886">
                <a:tc>
                  <a:txBody>
                    <a:bodyPr/>
                    <a:lstStyle/>
                    <a:p>
                      <a:r>
                        <a:rPr lang="en-US" sz="1400" dirty="0" smtClean="0"/>
                        <a:t>2. Selenium RC injects JavaScript functions using Selenium RC Server to the browser when the browser gets loaded and then uses its JavaScript interpreter to drive the AUT(Application under test) within the browser.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2. WebDriver drivers the browser directly using the browser’s built in support for Automation.</a:t>
                      </a:r>
                    </a:p>
                    <a:p>
                      <a:endParaRPr lang="en-US" sz="1400" dirty="0"/>
                    </a:p>
                  </a:txBody>
                  <a:tcPr/>
                </a:tc>
              </a:tr>
              <a:tr h="1153886">
                <a:tc>
                  <a:txBody>
                    <a:bodyPr/>
                    <a:lstStyle/>
                    <a:p>
                      <a:r>
                        <a:rPr lang="en-US" sz="1400" dirty="0" smtClean="0"/>
                        <a:t>3. Selenium</a:t>
                      </a:r>
                      <a:r>
                        <a:rPr lang="en-US" sz="1400" baseline="0" dirty="0" smtClean="0"/>
                        <a:t> RC doesn’t have support for mobile apps automation.</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3. WebDriver framework can be used to automate both iOS and Android mobile apps using </a:t>
                      </a:r>
                      <a:r>
                        <a:rPr lang="en-US" sz="1400" dirty="0" err="1" smtClean="0"/>
                        <a:t>Appium</a:t>
                      </a:r>
                      <a:r>
                        <a:rPr lang="en-US" sz="1400" dirty="0" smtClean="0"/>
                        <a:t>, </a:t>
                      </a:r>
                      <a:r>
                        <a:rPr lang="en-US" sz="1400" dirty="0" err="1" smtClean="0"/>
                        <a:t>ios</a:t>
                      </a:r>
                      <a:r>
                        <a:rPr lang="en-US" sz="1400" dirty="0" smtClean="0"/>
                        <a:t>-driver and selendroid framework.</a:t>
                      </a:r>
                      <a:br>
                        <a:rPr lang="en-US" sz="1400" dirty="0" smtClean="0"/>
                      </a:br>
                      <a:endParaRPr lang="en-US" sz="1400" dirty="0" smtClean="0"/>
                    </a:p>
                    <a:p>
                      <a:endParaRPr lang="en-US" sz="1400" dirty="0"/>
                    </a:p>
                  </a:txBody>
                  <a:tcPr/>
                </a:tc>
              </a:tr>
              <a:tr h="996538">
                <a:tc>
                  <a:txBody>
                    <a:bodyPr/>
                    <a:lstStyle/>
                    <a:p>
                      <a:r>
                        <a:rPr lang="en-US" sz="1400" dirty="0" smtClean="0"/>
                        <a:t>4. Slower than WebDriver</a:t>
                      </a:r>
                      <a:r>
                        <a:rPr lang="en-US" sz="1400" baseline="0" dirty="0" smtClean="0"/>
                        <a:t> as it uses JavaScript Library.</a:t>
                      </a:r>
                      <a:endParaRPr lang="en-US" sz="1400" dirty="0"/>
                    </a:p>
                  </a:txBody>
                  <a:tcPr/>
                </a:tc>
                <a:tc>
                  <a:txBody>
                    <a:bodyPr/>
                    <a:lstStyle/>
                    <a:p>
                      <a:r>
                        <a:rPr lang="en-US" sz="1400" dirty="0" smtClean="0"/>
                        <a:t>5. Lot faster</a:t>
                      </a:r>
                      <a:r>
                        <a:rPr lang="en-US" sz="1400" baseline="0" dirty="0" smtClean="0"/>
                        <a:t> as it is an cleaner and is </a:t>
                      </a:r>
                      <a:r>
                        <a:rPr lang="en-US" sz="1400" dirty="0" smtClean="0"/>
                        <a:t>well-designed object-oriented API that provides improved support for modern advanced web-app testing problems.</a:t>
                      </a:r>
                      <a:endParaRPr lang="en-US" sz="1400" dirty="0"/>
                    </a:p>
                  </a:txBody>
                  <a:tcPr/>
                </a:tc>
              </a:tr>
            </a:tbl>
          </a:graphicData>
        </a:graphic>
      </p:graphicFrame>
    </p:spTree>
    <p:extLst>
      <p:ext uri="{BB962C8B-B14F-4D97-AF65-F5344CB8AC3E}">
        <p14:creationId xmlns:p14="http://schemas.microsoft.com/office/powerpoint/2010/main" val="155298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147546</TotalTime>
  <Words>677</Words>
  <Application>Microsoft Macintosh PowerPoint</Application>
  <PresentationFormat>On-screen Show (4:3)</PresentationFormat>
  <Paragraphs>74</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Wingdings</vt:lpstr>
      <vt:lpstr>Arial</vt:lpstr>
      <vt:lpstr>Perspective</vt:lpstr>
      <vt:lpstr>Complete Selenium Automation Engineer Bootcamp: Go from Zero to Hero</vt:lpstr>
      <vt:lpstr>Brief History of Selenium</vt:lpstr>
      <vt:lpstr>Brief History of Selenium</vt:lpstr>
      <vt:lpstr>How Selenium IDE Works!</vt:lpstr>
      <vt:lpstr>Validation Testcase For Automation</vt:lpstr>
      <vt:lpstr>How Selenium RC Works!</vt:lpstr>
      <vt:lpstr>How Selenium WebDriver Works!</vt:lpstr>
      <vt:lpstr>How Selenium WebDriver Works!</vt:lpstr>
      <vt:lpstr>How Selenium WebDriver Differs from  Selenium RC</vt:lpstr>
    </vt:vector>
  </TitlesOfParts>
  <Company>Hewlett-Packard</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Integer</dc:title>
  <dc:creator>trainer</dc:creator>
  <cp:lastModifiedBy>Ashok Tulachan</cp:lastModifiedBy>
  <cp:revision>234</cp:revision>
  <dcterms:created xsi:type="dcterms:W3CDTF">2016-02-12T01:25:48Z</dcterms:created>
  <dcterms:modified xsi:type="dcterms:W3CDTF">2017-10-06T22:29:54Z</dcterms:modified>
</cp:coreProperties>
</file>