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425" r:id="rId2"/>
    <p:sldId id="281" r:id="rId3"/>
    <p:sldId id="284" r:id="rId4"/>
    <p:sldId id="283" r:id="rId5"/>
    <p:sldId id="285" r:id="rId6"/>
    <p:sldId id="286" r:id="rId7"/>
    <p:sldId id="28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2"/>
    <p:restoredTop sz="93683" autoAdjust="0"/>
  </p:normalViewPr>
  <p:slideViewPr>
    <p:cSldViewPr>
      <p:cViewPr>
        <p:scale>
          <a:sx n="100" d="100"/>
          <a:sy n="100" d="100"/>
        </p:scale>
        <p:origin x="4112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1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8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9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4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6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339834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7848600" cy="3810000"/>
          </a:xfrm>
        </p:spPr>
        <p:txBody>
          <a:bodyPr>
            <a:normAutofit fontScale="62500" lnSpcReduction="20000"/>
          </a:bodyPr>
          <a:lstStyle/>
          <a:p>
            <a:r>
              <a:rPr lang="en-US" sz="4200" dirty="0"/>
              <a:t>Variables are the memory locations which holds any data to be used by any program</a:t>
            </a:r>
            <a:r>
              <a:rPr lang="en-US" sz="4200" dirty="0" smtClean="0"/>
              <a:t>.</a:t>
            </a:r>
          </a:p>
          <a:p>
            <a:endParaRPr lang="en-US" sz="4200" dirty="0" smtClean="0"/>
          </a:p>
          <a:p>
            <a:r>
              <a:rPr lang="en-US" sz="4200" dirty="0" smtClean="0"/>
              <a:t>Variable Types</a:t>
            </a:r>
          </a:p>
          <a:p>
            <a:pPr lvl="1"/>
            <a:r>
              <a:rPr lang="en-US" sz="4200" dirty="0" smtClean="0"/>
              <a:t>Instance Variables</a:t>
            </a:r>
          </a:p>
          <a:p>
            <a:pPr lvl="1"/>
            <a:r>
              <a:rPr lang="en-US" sz="4200" dirty="0" smtClean="0"/>
              <a:t>Class Variables</a:t>
            </a:r>
          </a:p>
          <a:p>
            <a:pPr lvl="1"/>
            <a:r>
              <a:rPr lang="en-US" sz="4200" dirty="0" smtClean="0"/>
              <a:t>Global Variables</a:t>
            </a:r>
          </a:p>
          <a:p>
            <a:pPr lvl="1"/>
            <a:r>
              <a:rPr lang="en-US" sz="4200" dirty="0" smtClean="0"/>
              <a:t>Local Variables</a:t>
            </a:r>
          </a:p>
          <a:p>
            <a:pPr lvl="1"/>
            <a:r>
              <a:rPr lang="en-US" sz="4200" dirty="0" smtClean="0"/>
              <a:t>Constants</a:t>
            </a:r>
          </a:p>
          <a:p>
            <a:pPr marL="45720" indent="0">
              <a:buNone/>
            </a:pP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7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199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Instances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339834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5303" y="791747"/>
            <a:ext cx="7268497" cy="808454"/>
          </a:xfrm>
        </p:spPr>
        <p:txBody>
          <a:bodyPr>
            <a:normAutofit fontScale="32500" lnSpcReduction="20000"/>
          </a:bodyPr>
          <a:lstStyle/>
          <a:p>
            <a:r>
              <a:rPr lang="en-US" sz="7200" dirty="0" smtClean="0"/>
              <a:t>Variables that are used by instance methods.</a:t>
            </a:r>
          </a:p>
          <a:p>
            <a:r>
              <a:rPr lang="en-US" sz="7200" dirty="0" smtClean="0"/>
              <a:t>Instance variables start with symbol @</a:t>
            </a:r>
          </a:p>
          <a:p>
            <a:endParaRPr lang="en-US" sz="5600" dirty="0" smtClean="0"/>
          </a:p>
          <a:p>
            <a:pPr marL="45720" lvl="1" indent="0">
              <a:buNone/>
            </a:pPr>
            <a:endParaRPr lang="en-US" sz="4000" b="1" dirty="0" smtClean="0"/>
          </a:p>
          <a:p>
            <a:pPr marL="45720" indent="0">
              <a:buNone/>
            </a:pP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8077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199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339834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5303" y="791747"/>
            <a:ext cx="7268497" cy="808454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Variables that are used by the class and also can be shared among the descendants.</a:t>
            </a:r>
          </a:p>
          <a:p>
            <a:r>
              <a:rPr lang="en-US" sz="7200" dirty="0" smtClean="0"/>
              <a:t>Class variables start with symbol @@</a:t>
            </a:r>
          </a:p>
          <a:p>
            <a:endParaRPr lang="en-US" sz="5600" dirty="0" smtClean="0"/>
          </a:p>
          <a:p>
            <a:pPr marL="45720" lvl="1" indent="0">
              <a:buNone/>
            </a:pPr>
            <a:endParaRPr lang="en-US" sz="4000" b="1" dirty="0" smtClean="0"/>
          </a:p>
          <a:p>
            <a:pPr marL="45720" indent="0">
              <a:buNone/>
            </a:pP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328287" cy="47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5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199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339834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5303" y="791746"/>
            <a:ext cx="7649497" cy="1189453"/>
          </a:xfrm>
        </p:spPr>
        <p:txBody>
          <a:bodyPr>
            <a:normAutofit fontScale="32500" lnSpcReduction="20000"/>
          </a:bodyPr>
          <a:lstStyle/>
          <a:p>
            <a:r>
              <a:rPr lang="en-US" sz="7200" dirty="0" smtClean="0"/>
              <a:t>Variables that are used throughout the program.</a:t>
            </a:r>
          </a:p>
          <a:p>
            <a:r>
              <a:rPr lang="en-US" sz="7200" dirty="0" smtClean="0"/>
              <a:t>It can be used anywhere in the program.</a:t>
            </a:r>
          </a:p>
          <a:p>
            <a:r>
              <a:rPr lang="en-US" sz="7200" dirty="0" smtClean="0"/>
              <a:t>Global Variable in Ruby always start with $.</a:t>
            </a:r>
          </a:p>
          <a:p>
            <a:endParaRPr lang="en-US" sz="5600" dirty="0" smtClean="0"/>
          </a:p>
          <a:p>
            <a:pPr marL="45720" lvl="1" indent="0">
              <a:buNone/>
            </a:pPr>
            <a:endParaRPr lang="en-US" sz="4000" b="1" dirty="0" smtClean="0"/>
          </a:p>
          <a:p>
            <a:pPr marL="45720" indent="0">
              <a:buNone/>
            </a:pP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4845050" cy="331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2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199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5922609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5303" y="791747"/>
            <a:ext cx="7268497" cy="808454"/>
          </a:xfrm>
        </p:spPr>
        <p:txBody>
          <a:bodyPr>
            <a:normAutofit fontScale="40000" lnSpcReduction="20000"/>
          </a:bodyPr>
          <a:lstStyle/>
          <a:p>
            <a:r>
              <a:rPr lang="en-US" sz="7200" dirty="0" smtClean="0"/>
              <a:t>Variables that are used inside the method and are normally hard coded values.</a:t>
            </a:r>
          </a:p>
          <a:p>
            <a:endParaRPr lang="en-US" sz="5600" dirty="0" smtClean="0"/>
          </a:p>
          <a:p>
            <a:pPr marL="45720" lvl="1" indent="0">
              <a:buNone/>
            </a:pPr>
            <a:endParaRPr lang="en-US" sz="4000" b="1" dirty="0" smtClean="0"/>
          </a:p>
          <a:p>
            <a:pPr marL="45720" indent="0">
              <a:buNone/>
            </a:pP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5562600" cy="284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199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91127" y="6187435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5303" y="791746"/>
            <a:ext cx="7268497" cy="960853"/>
          </a:xfrm>
        </p:spPr>
        <p:txBody>
          <a:bodyPr>
            <a:normAutofit fontScale="32500" lnSpcReduction="20000"/>
          </a:bodyPr>
          <a:lstStyle/>
          <a:p>
            <a:r>
              <a:rPr lang="en-US" sz="7200" dirty="0" smtClean="0"/>
              <a:t>Variables that are permanent and cannot change.</a:t>
            </a:r>
          </a:p>
          <a:p>
            <a:r>
              <a:rPr lang="en-US" sz="7200" dirty="0" smtClean="0"/>
              <a:t>Always written in Upper Case.</a:t>
            </a:r>
          </a:p>
          <a:p>
            <a:endParaRPr lang="en-US" sz="5600" dirty="0" smtClean="0"/>
          </a:p>
          <a:p>
            <a:pPr marL="45720" lvl="1" indent="0">
              <a:buNone/>
            </a:pPr>
            <a:endParaRPr lang="en-US" sz="4000" b="1" dirty="0" smtClean="0"/>
          </a:p>
          <a:p>
            <a:pPr marL="45720" indent="0">
              <a:buNone/>
            </a:pPr>
            <a:endParaRPr lang="en-US" sz="4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905000"/>
            <a:ext cx="5334001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3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147544</TotalTime>
  <Words>150</Words>
  <Application>Microsoft Macintosh PowerPoint</Application>
  <PresentationFormat>On-screen Show (4:3)</PresentationFormat>
  <Paragraphs>48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Wingdings</vt:lpstr>
      <vt:lpstr>Arial</vt:lpstr>
      <vt:lpstr>Perspective</vt:lpstr>
      <vt:lpstr>Complete Selenium Automation Engineer Bootcamp: Go from Zero to Hero</vt:lpstr>
      <vt:lpstr>Variables</vt:lpstr>
      <vt:lpstr>Instances Variables</vt:lpstr>
      <vt:lpstr>Class Variables</vt:lpstr>
      <vt:lpstr>Global Variables</vt:lpstr>
      <vt:lpstr>Local Variables</vt:lpstr>
      <vt:lpstr>CONSTANTS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234</cp:revision>
  <dcterms:created xsi:type="dcterms:W3CDTF">2016-02-12T01:25:48Z</dcterms:created>
  <dcterms:modified xsi:type="dcterms:W3CDTF">2017-10-06T21:28:28Z</dcterms:modified>
</cp:coreProperties>
</file>