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25" r:id="rId2"/>
    <p:sldId id="277" r:id="rId3"/>
    <p:sldId id="278" r:id="rId4"/>
    <p:sldId id="279" r:id="rId5"/>
    <p:sldId id="28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1"/>
    <p:restoredTop sz="93683" autoAdjust="0"/>
  </p:normalViewPr>
  <p:slideViewPr>
    <p:cSldViewPr>
      <p:cViewPr>
        <p:scale>
          <a:sx n="100" d="100"/>
          <a:sy n="100" d="100"/>
        </p:scale>
        <p:origin x="4368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01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7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Class is a specification or a blue print (set of instructions) of how to provide some service.</a:t>
            </a:r>
          </a:p>
          <a:p>
            <a:r>
              <a:rPr lang="en-US" dirty="0" smtClean="0"/>
              <a:t>Like Blueprint, Class has some exact specifications.</a:t>
            </a:r>
          </a:p>
          <a:p>
            <a:r>
              <a:rPr lang="en-US" dirty="0" smtClean="0"/>
              <a:t>Many Objects can be created from the same class.</a:t>
            </a:r>
          </a:p>
          <a:p>
            <a:r>
              <a:rPr lang="en-US" dirty="0" smtClean="0"/>
              <a:t>Classes can contain methods, variables for an object.</a:t>
            </a:r>
          </a:p>
          <a:p>
            <a:r>
              <a:rPr lang="en-US" dirty="0"/>
              <a:t>A class can have subclasses that can inherit all or some of  the characteristics of the class.</a:t>
            </a:r>
          </a:p>
          <a:p>
            <a:r>
              <a:rPr lang="en-US" dirty="0" smtClean="0"/>
              <a:t>Subclasses can also define their own methods and variables that are not part of their superclass.</a:t>
            </a:r>
          </a:p>
          <a:p>
            <a:pPr marL="45720" lvl="1" indent="0">
              <a:buNone/>
            </a:pPr>
            <a:endParaRPr lang="en-US" sz="1900" b="1" dirty="0" smtClean="0"/>
          </a:p>
          <a:p>
            <a:pPr marL="45720" lvl="1" indent="0">
              <a:buNone/>
            </a:pPr>
            <a:r>
              <a:rPr lang="en-US" sz="1900" b="1" dirty="0" smtClean="0"/>
              <a:t>Example: </a:t>
            </a:r>
          </a:p>
          <a:p>
            <a:pPr marL="45720" lvl="1" indent="0">
              <a:buNone/>
            </a:pPr>
            <a:endParaRPr lang="en-US" sz="1900" b="1" dirty="0" smtClean="0"/>
          </a:p>
          <a:p>
            <a:pPr marL="45720" lvl="1" indent="0">
              <a:buNone/>
            </a:pPr>
            <a:r>
              <a:rPr lang="en-US" sz="1900" dirty="0" smtClean="0"/>
              <a:t>Animal – Dog, Cat, Giraffe, Monkey</a:t>
            </a:r>
          </a:p>
          <a:p>
            <a:pPr marL="45720" lvl="1" indent="0">
              <a:buNone/>
            </a:pPr>
            <a:r>
              <a:rPr lang="en-US" sz="1900" dirty="0" smtClean="0"/>
              <a:t>Vehicle – Car, Bicycle, Motorbike, SUV</a:t>
            </a:r>
          </a:p>
          <a:p>
            <a:pPr marL="45720" lvl="1" indent="0">
              <a:buNone/>
            </a:pPr>
            <a:r>
              <a:rPr lang="en-US" sz="1900" dirty="0" smtClean="0"/>
              <a:t>Ford – Focus, F-150, Mustang, Explorer, Fiesta</a:t>
            </a:r>
          </a:p>
          <a:p>
            <a:pPr marL="45720" lvl="1" indent="0">
              <a:buNone/>
            </a:pPr>
            <a:r>
              <a:rPr lang="en-US" sz="1900" dirty="0" smtClean="0"/>
              <a:t>Dog – Corgi, German Shepherd, Labrador</a:t>
            </a:r>
          </a:p>
          <a:p>
            <a:pPr marL="45720" lvl="1" indent="0">
              <a:buNone/>
            </a:pPr>
            <a:r>
              <a:rPr lang="en-US" sz="1900" dirty="0" smtClean="0"/>
              <a:t>Honda – Accord, Civic, Pilot, CR-V</a:t>
            </a:r>
          </a:p>
          <a:p>
            <a:pPr marL="45720" lvl="1" indent="0">
              <a:buNone/>
            </a:pPr>
            <a:endParaRPr lang="en-US" sz="1900" dirty="0" smtClean="0"/>
          </a:p>
          <a:p>
            <a:pPr marL="45720" lvl="1" indent="0">
              <a:buNone/>
            </a:pP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1900" dirty="0">
              <a:solidFill>
                <a:schemeClr val="tx2">
                  <a:lumMod val="75000"/>
                </a:schemeClr>
              </a:solidFill>
            </a:endParaRPr>
          </a:p>
          <a:p>
            <a:pPr marL="45720" lvl="1" indent="0">
              <a:buNone/>
            </a:pPr>
            <a:endParaRPr lang="en-US" sz="1500" b="1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Classes Contd..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29200" y="1219200"/>
            <a:ext cx="3581400" cy="4953000"/>
          </a:xfrm>
        </p:spPr>
        <p:txBody>
          <a:bodyPr>
            <a:normAutofit fontScale="40000" lnSpcReduction="20000"/>
          </a:bodyPr>
          <a:lstStyle/>
          <a:p>
            <a:pPr marL="45720" indent="0">
              <a:buNone/>
            </a:pPr>
            <a:endParaRPr lang="en-US" sz="3500" dirty="0" smtClean="0">
              <a:solidFill>
                <a:srgbClr val="FFC000"/>
              </a:solidFill>
            </a:endParaRPr>
          </a:p>
          <a:p>
            <a:pPr marL="45720" indent="0">
              <a:buNone/>
            </a:pP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class Dog</a:t>
            </a:r>
          </a:p>
          <a:p>
            <a:pPr marL="45720" indent="0">
              <a:buNone/>
            </a:pP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def name_of_dog(name)</a:t>
            </a:r>
          </a:p>
          <a:p>
            <a:pPr marL="45720" indent="0">
              <a:buNone/>
            </a:pP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  puts "I am #{name}"</a:t>
            </a:r>
          </a:p>
          <a:p>
            <a:pPr marL="45720" indent="0">
              <a:buNone/>
            </a:pP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end</a:t>
            </a:r>
          </a:p>
          <a:p>
            <a:pPr marL="45720" indent="0">
              <a:buNone/>
            </a:pPr>
            <a:endParaRPr lang="en-US" sz="3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def bark</a:t>
            </a:r>
          </a:p>
          <a:p>
            <a:pPr marL="45720" indent="0">
              <a:buNone/>
            </a:pP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  puts "I am barking"</a:t>
            </a:r>
          </a:p>
          <a:p>
            <a:pPr marL="45720" indent="0">
              <a:buNone/>
            </a:pP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</a:t>
            </a:r>
            <a:r>
              <a:rPr lang="en-US" sz="3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en-US" sz="3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def eat</a:t>
            </a:r>
          </a:p>
          <a:p>
            <a:pPr marL="45720" indent="0">
              <a:buNone/>
            </a:pP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  puts "I am eating"</a:t>
            </a:r>
          </a:p>
          <a:p>
            <a:pPr marL="45720" indent="0">
              <a:buNone/>
            </a:pP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end</a:t>
            </a:r>
          </a:p>
          <a:p>
            <a:pPr marL="45720" indent="0">
              <a:buNone/>
            </a:pPr>
            <a:endParaRPr lang="en-US" sz="3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def sleep</a:t>
            </a:r>
          </a:p>
          <a:p>
            <a:pPr marL="45720" indent="0">
              <a:buNone/>
            </a:pP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  puts "I am sleeping"</a:t>
            </a:r>
          </a:p>
          <a:p>
            <a:pPr marL="45720" indent="0">
              <a:buNone/>
            </a:pP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end</a:t>
            </a:r>
          </a:p>
          <a:p>
            <a:pPr marL="45720" indent="0">
              <a:buNone/>
            </a:pPr>
            <a:endParaRPr lang="en-US" sz="3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def play</a:t>
            </a:r>
          </a:p>
          <a:p>
            <a:pPr marL="45720" indent="0">
              <a:buNone/>
            </a:pP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  puts "I am playing"</a:t>
            </a:r>
          </a:p>
          <a:p>
            <a:pPr marL="45720" indent="0">
              <a:buNone/>
            </a:pP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end</a:t>
            </a:r>
          </a:p>
          <a:p>
            <a:pPr marL="45720" indent="0">
              <a:buNone/>
            </a:pPr>
            <a:r>
              <a:rPr lang="en-US" sz="3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end</a:t>
            </a:r>
          </a:p>
          <a:p>
            <a:pPr marL="45720" lvl="1" indent="0">
              <a:buNone/>
            </a:pPr>
            <a:endParaRPr lang="en-US" sz="1900" dirty="0" smtClean="0"/>
          </a:p>
          <a:p>
            <a:pPr marL="45720" lvl="1" indent="0">
              <a:buNone/>
            </a:pP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1900" dirty="0">
              <a:solidFill>
                <a:schemeClr val="tx2">
                  <a:lumMod val="75000"/>
                </a:schemeClr>
              </a:solidFill>
            </a:endParaRPr>
          </a:p>
          <a:p>
            <a:pPr marL="45720" lvl="1" indent="0">
              <a:buNone/>
            </a:pPr>
            <a:endParaRPr lang="en-US" sz="1500" b="1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8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447800"/>
            <a:ext cx="4190999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3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Method Types in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sz="2300" b="1" dirty="0" smtClean="0"/>
              <a:t>Constructor Method</a:t>
            </a:r>
            <a:r>
              <a:rPr lang="en-US" sz="2300" dirty="0" smtClean="0"/>
              <a:t>: </a:t>
            </a:r>
            <a:r>
              <a:rPr lang="en-US" sz="2300" dirty="0"/>
              <a:t>Default method of the class that will be run </a:t>
            </a:r>
            <a:r>
              <a:rPr lang="en-US" sz="2300" dirty="0" smtClean="0"/>
              <a:t>at the </a:t>
            </a:r>
            <a:r>
              <a:rPr lang="en-US" sz="2300" dirty="0"/>
              <a:t>time when the object is created or </a:t>
            </a:r>
            <a:r>
              <a:rPr lang="en-US" sz="2300" dirty="0" smtClean="0"/>
              <a:t>instantiated.</a:t>
            </a:r>
            <a:endParaRPr lang="en-US" sz="2300" dirty="0"/>
          </a:p>
          <a:p>
            <a:r>
              <a:rPr lang="en-US" sz="2300" dirty="0" smtClean="0"/>
              <a:t>Used to declare default behavior for all objects.</a:t>
            </a:r>
          </a:p>
          <a:p>
            <a:pPr marL="45720" lvl="1" indent="0">
              <a:buNone/>
            </a:pPr>
            <a:endParaRPr lang="en-US" sz="1900" b="1" dirty="0" smtClean="0"/>
          </a:p>
          <a:p>
            <a:pPr marL="45720" lvl="1" indent="0">
              <a:buNone/>
            </a:pPr>
            <a:r>
              <a:rPr lang="en-US" sz="1900" b="1" dirty="0" smtClean="0"/>
              <a:t>Example: </a:t>
            </a:r>
          </a:p>
          <a:p>
            <a:pPr marL="45720" lvl="1" indent="0">
              <a:buNone/>
            </a:pPr>
            <a:endParaRPr lang="en-US" sz="1900" dirty="0" smtClean="0"/>
          </a:p>
          <a:p>
            <a:pPr marL="4572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Student</a:t>
            </a:r>
          </a:p>
          <a:p>
            <a:pPr marL="45720" indent="0">
              <a:buNone/>
            </a:pPr>
            <a:r>
              <a:rPr lang="en-US" dirty="0"/>
              <a:t>   #Constructor method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def initialize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  puts "I am Constructor method"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end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def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print_name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(name)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  puts "My name is #{name}"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end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end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en-US" dirty="0"/>
          </a:p>
          <a:p>
            <a:pPr marL="45720" indent="0">
              <a:buNone/>
            </a:pPr>
            <a:r>
              <a:rPr lang="en-US" dirty="0"/>
              <a:t> #Creating objects from student class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student1 =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Student.new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”I am constructor method”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student1.print_name("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George") </a:t>
            </a:r>
            <a:r>
              <a:rPr lang="en-US" dirty="0"/>
              <a:t>=&gt;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”My name is George”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student2 =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Student.new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=&gt;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”I am constructor method</a:t>
            </a:r>
            <a:r>
              <a:rPr lang="en-US" dirty="0" smtClean="0"/>
              <a:t>”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student2.print_name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(”Yang") </a:t>
            </a:r>
            <a:r>
              <a:rPr lang="en-US" dirty="0"/>
              <a:t>=&gt;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”My name is </a:t>
            </a:r>
            <a:r>
              <a:rPr lang="en-US" dirty="0" smtClean="0"/>
              <a:t>Yang”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lvl="1" indent="0">
              <a:buNone/>
            </a:pPr>
            <a:endParaRPr lang="en-US" sz="1900" dirty="0">
              <a:solidFill>
                <a:schemeClr val="tx2">
                  <a:lumMod val="75000"/>
                </a:schemeClr>
              </a:solidFill>
            </a:endParaRPr>
          </a:p>
          <a:p>
            <a:pPr marL="45720" lvl="1" indent="0">
              <a:buNone/>
            </a:pPr>
            <a:endParaRPr lang="en-US" sz="1500" b="1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08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87475"/>
          </a:xfrm>
        </p:spPr>
        <p:txBody>
          <a:bodyPr>
            <a:normAutofit/>
          </a:bodyPr>
          <a:lstStyle/>
          <a:p>
            <a:r>
              <a:rPr lang="en-US" dirty="0" smtClean="0"/>
              <a:t>Method Types in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495300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 smtClean="0"/>
              <a:t>Instance Method</a:t>
            </a:r>
            <a:r>
              <a:rPr lang="en-US" sz="8000" dirty="0" smtClean="0"/>
              <a:t>: </a:t>
            </a:r>
            <a:r>
              <a:rPr lang="en-US" sz="8000" dirty="0"/>
              <a:t>Methods that are called after instantiation of class or object </a:t>
            </a:r>
            <a:r>
              <a:rPr lang="en-US" sz="8000" dirty="0" smtClean="0"/>
              <a:t>creation.</a:t>
            </a:r>
            <a:endParaRPr lang="en-US" sz="8000" dirty="0"/>
          </a:p>
          <a:p>
            <a:r>
              <a:rPr lang="en-US" sz="8000" dirty="0" smtClean="0"/>
              <a:t>Used to declare common characteristics from the class.</a:t>
            </a:r>
            <a:endParaRPr lang="en-US" sz="8000" b="1" dirty="0" smtClean="0"/>
          </a:p>
          <a:p>
            <a:pPr marL="45720" lvl="1" indent="0">
              <a:buNone/>
            </a:pPr>
            <a:endParaRPr lang="en-US" sz="1900" b="1" dirty="0"/>
          </a:p>
          <a:p>
            <a:pPr marL="45720" lvl="1" indent="0">
              <a:buNone/>
            </a:pPr>
            <a:endParaRPr lang="en-US" sz="1900" b="1" dirty="0" smtClean="0"/>
          </a:p>
          <a:p>
            <a:pPr marL="45720" lvl="1" indent="0">
              <a:buNone/>
            </a:pPr>
            <a:r>
              <a:rPr lang="en-US" sz="5600" b="1" dirty="0" smtClean="0"/>
              <a:t>Example: </a:t>
            </a:r>
          </a:p>
          <a:p>
            <a:pPr marL="45720" lvl="1" indent="0">
              <a:buNone/>
            </a:pPr>
            <a:endParaRPr lang="en-US" sz="5600" dirty="0" smtClean="0"/>
          </a:p>
          <a:p>
            <a:pPr marL="45720" indent="0">
              <a:buNone/>
            </a:pPr>
            <a:r>
              <a:rPr lang="en-US" sz="6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sz="6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Dog</a:t>
            </a:r>
          </a:p>
          <a:p>
            <a:pPr marL="45720" indent="0">
              <a:buNone/>
            </a:pPr>
            <a:r>
              <a:rPr lang="en-US" sz="6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def name_of_dog(name)</a:t>
            </a:r>
          </a:p>
          <a:p>
            <a:pPr marL="45720" indent="0">
              <a:buNone/>
            </a:pPr>
            <a:r>
              <a:rPr lang="en-US" sz="6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  puts "I am #{name}"</a:t>
            </a:r>
          </a:p>
          <a:p>
            <a:pPr marL="45720" indent="0">
              <a:buNone/>
            </a:pPr>
            <a:r>
              <a:rPr lang="en-US" sz="6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</a:t>
            </a:r>
            <a:r>
              <a:rPr lang="en-US" sz="6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end</a:t>
            </a:r>
            <a:endParaRPr lang="en-US" sz="6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r>
              <a:rPr lang="en-US" sz="6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def bark</a:t>
            </a:r>
          </a:p>
          <a:p>
            <a:pPr marL="45720" indent="0">
              <a:buNone/>
            </a:pPr>
            <a:r>
              <a:rPr lang="en-US" sz="6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  puts "I am barking"</a:t>
            </a:r>
          </a:p>
          <a:p>
            <a:pPr marL="45720" indent="0">
              <a:buNone/>
            </a:pPr>
            <a:r>
              <a:rPr lang="en-US" sz="6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 </a:t>
            </a:r>
            <a:r>
              <a:rPr lang="en-US" sz="6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6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en-US" sz="64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6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end</a:t>
            </a:r>
          </a:p>
          <a:p>
            <a:pPr marL="45720" indent="0">
              <a:buNone/>
            </a:pPr>
            <a:endParaRPr lang="en-US" sz="6400" dirty="0" smtClean="0"/>
          </a:p>
          <a:p>
            <a:pPr marL="45720" indent="0">
              <a:buNone/>
            </a:pPr>
            <a:r>
              <a:rPr lang="en-US" sz="6400" dirty="0" smtClean="0"/>
              <a:t>#</a:t>
            </a:r>
            <a:r>
              <a:rPr lang="en-US" sz="6400" dirty="0"/>
              <a:t>C</a:t>
            </a:r>
            <a:r>
              <a:rPr lang="en-US" sz="6400" dirty="0" smtClean="0"/>
              <a:t>reate </a:t>
            </a:r>
            <a:r>
              <a:rPr lang="en-US" sz="6400" dirty="0"/>
              <a:t>an object(instance) from the class</a:t>
            </a:r>
          </a:p>
          <a:p>
            <a:pPr marL="45720" indent="0">
              <a:buNone/>
            </a:pPr>
            <a:r>
              <a:rPr lang="en-US" sz="6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6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labrador= Dog.new</a:t>
            </a:r>
            <a:endParaRPr lang="en-US" sz="6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r>
              <a:rPr lang="en-US" sz="6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6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labrador.name_of_dog</a:t>
            </a:r>
            <a:r>
              <a:rPr lang="en-US" sz="6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("Jackie</a:t>
            </a:r>
            <a:r>
              <a:rPr lang="en-US" sz="6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") </a:t>
            </a:r>
            <a:r>
              <a:rPr lang="en-US" sz="6400" dirty="0" smtClean="0"/>
              <a:t>=&gt; ”I am Jackie”</a:t>
            </a:r>
            <a:endParaRPr lang="en-US" sz="6400" dirty="0"/>
          </a:p>
          <a:p>
            <a:pPr marL="45720" indent="0">
              <a:buNone/>
            </a:pPr>
            <a:r>
              <a:rPr lang="en-US" sz="6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6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labrador.bark </a:t>
            </a:r>
            <a:r>
              <a:rPr lang="en-US" sz="6400" dirty="0"/>
              <a:t>=&gt; </a:t>
            </a:r>
            <a:r>
              <a:rPr lang="en-US" sz="6400" dirty="0" smtClean="0"/>
              <a:t>”I am barking”</a:t>
            </a:r>
            <a:endParaRPr lang="en-US" sz="6400" dirty="0"/>
          </a:p>
          <a:p>
            <a:pPr marL="45720" indent="0">
              <a:buNone/>
            </a:pPr>
            <a:endParaRPr lang="en-US" sz="6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lvl="1" indent="0">
              <a:buNone/>
            </a:pPr>
            <a:endParaRPr lang="en-US" sz="1500" b="1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6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147546</TotalTime>
  <Words>229</Words>
  <Application>Microsoft Macintosh PowerPoint</Application>
  <PresentationFormat>On-screen Show (4:3)</PresentationFormat>
  <Paragraphs>102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Wingdings</vt:lpstr>
      <vt:lpstr>Arial</vt:lpstr>
      <vt:lpstr>Perspective</vt:lpstr>
      <vt:lpstr>Complete Selenium Automation Engineer Bootcamp: Go from Zero to Hero</vt:lpstr>
      <vt:lpstr>Classes</vt:lpstr>
      <vt:lpstr>Classes Contd..</vt:lpstr>
      <vt:lpstr>Method Types in Class</vt:lpstr>
      <vt:lpstr>Method Types in Class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234</cp:revision>
  <dcterms:created xsi:type="dcterms:W3CDTF">2016-02-12T01:25:48Z</dcterms:created>
  <dcterms:modified xsi:type="dcterms:W3CDTF">2017-10-06T21:18:00Z</dcterms:modified>
</cp:coreProperties>
</file>