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25" r:id="rId2"/>
    <p:sldId id="298" r:id="rId3"/>
    <p:sldId id="29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2"/>
    <p:restoredTop sz="93683" autoAdjust="0"/>
  </p:normalViewPr>
  <p:slideViewPr>
    <p:cSldViewPr>
      <p:cViewPr>
        <p:scale>
          <a:sx n="100" d="100"/>
          <a:sy n="100" d="100"/>
        </p:scale>
        <p:origin x="4112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8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8470" y="914400"/>
            <a:ext cx="7941130" cy="52578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All I/O methods are derived from class IO.</a:t>
            </a:r>
          </a:p>
          <a:p>
            <a:r>
              <a:rPr lang="en-US" sz="11200" dirty="0" smtClean="0"/>
              <a:t>IO Classes provides all the basic methods such as read, write, gets , puts, readline, getc and printf.</a:t>
            </a:r>
          </a:p>
          <a:p>
            <a:pPr marL="45720" indent="0">
              <a:buNone/>
            </a:pPr>
            <a:endParaRPr lang="en-US" sz="11200" u="sng" dirty="0"/>
          </a:p>
          <a:p>
            <a:pPr marL="45720" indent="0">
              <a:buNone/>
            </a:pPr>
            <a:r>
              <a:rPr lang="en-US" sz="8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Writing contents in a file</a:t>
            </a:r>
          </a:p>
          <a:p>
            <a:pPr marL="45720" indent="0">
              <a:buNone/>
            </a:pPr>
            <a:r>
              <a:rPr lang="en-US" sz="8000" dirty="0" smtClean="0"/>
              <a:t>aFile </a:t>
            </a:r>
            <a:r>
              <a:rPr lang="en-US" sz="8000" dirty="0"/>
              <a:t>= File.new('Ruby.txt',"w</a:t>
            </a:r>
            <a:r>
              <a:rPr lang="en-US" sz="8000" dirty="0" smtClean="0"/>
              <a:t>+")</a:t>
            </a:r>
          </a:p>
          <a:p>
            <a:pPr marL="45720" indent="0">
              <a:buNone/>
            </a:pPr>
            <a:r>
              <a:rPr lang="en-US" sz="8000" dirty="0" smtClean="0"/>
              <a:t>aFile.syswrite</a:t>
            </a:r>
            <a:r>
              <a:rPr lang="en-US" sz="8000" dirty="0"/>
              <a:t>("I have mastered the basics of Ruby now</a:t>
            </a:r>
            <a:r>
              <a:rPr lang="en-US" sz="8000" dirty="0" smtClean="0"/>
              <a:t>.”)</a:t>
            </a:r>
          </a:p>
          <a:p>
            <a:pPr marL="45720" indent="0">
              <a:buNone/>
            </a:pPr>
            <a:r>
              <a:rPr lang="en-US" sz="8000" dirty="0" smtClean="0"/>
              <a:t>aFile.puts</a:t>
            </a:r>
            <a:r>
              <a:rPr lang="en-US" sz="8000" dirty="0"/>
              <a:t>("I need to master selenium now</a:t>
            </a:r>
            <a:r>
              <a:rPr lang="en-US" sz="8000" dirty="0" smtClean="0"/>
              <a:t>.")</a:t>
            </a:r>
          </a:p>
          <a:p>
            <a:pPr marL="45720" indent="0">
              <a:buNone/>
            </a:pPr>
            <a:r>
              <a:rPr lang="en-US" sz="8000" dirty="0" smtClean="0"/>
              <a:t>aFile.close</a:t>
            </a:r>
          </a:p>
          <a:p>
            <a:pPr marL="45720" indent="0">
              <a:buNone/>
            </a:pPr>
            <a:endParaRPr lang="en-US" sz="8000" dirty="0"/>
          </a:p>
          <a:p>
            <a:pPr marL="45720" indent="0">
              <a:buNone/>
            </a:pPr>
            <a:r>
              <a:rPr lang="en-US" sz="8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Reading contents from a file</a:t>
            </a:r>
          </a:p>
          <a:p>
            <a:pPr marL="45720" indent="0" algn="just">
              <a:buNone/>
            </a:pPr>
            <a:r>
              <a:rPr lang="en-US" sz="8000" dirty="0"/>
              <a:t>bFile = File.open("Ruby.txt","r</a:t>
            </a:r>
            <a:r>
              <a:rPr lang="en-US" sz="8000" dirty="0" smtClean="0"/>
              <a:t>")</a:t>
            </a:r>
          </a:p>
          <a:p>
            <a:pPr marL="45720" indent="0" algn="just">
              <a:buNone/>
            </a:pPr>
            <a:r>
              <a:rPr lang="en-US" sz="8000" dirty="0" smtClean="0"/>
              <a:t>bFile.each </a:t>
            </a:r>
            <a:r>
              <a:rPr lang="en-US" sz="8000" dirty="0"/>
              <a:t>{|line| puts line </a:t>
            </a:r>
            <a:r>
              <a:rPr lang="en-US" sz="8000" dirty="0" smtClean="0"/>
              <a:t>}</a:t>
            </a:r>
          </a:p>
          <a:p>
            <a:pPr marL="45720" indent="0" algn="just">
              <a:buNone/>
            </a:pPr>
            <a:r>
              <a:rPr lang="en-US" sz="8000" dirty="0" smtClean="0"/>
              <a:t>bFile.close</a:t>
            </a:r>
          </a:p>
          <a:p>
            <a:pPr marL="45720" indent="0">
              <a:buNone/>
            </a:pP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7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8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Loading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74530" cy="3733800"/>
          </a:xfrm>
        </p:spPr>
        <p:txBody>
          <a:bodyPr>
            <a:normAutofit fontScale="62500" lnSpcReduction="20000"/>
          </a:bodyPr>
          <a:lstStyle/>
          <a:p>
            <a:r>
              <a:rPr lang="en-US" sz="5000" dirty="0" smtClean="0"/>
              <a:t>You can load classes from other files.</a:t>
            </a:r>
          </a:p>
          <a:p>
            <a:pPr lvl="1"/>
            <a:r>
              <a:rPr lang="en-US" sz="5000" dirty="0"/>
              <a:t>l</a:t>
            </a:r>
            <a:r>
              <a:rPr lang="en-US" sz="5000" dirty="0" smtClean="0"/>
              <a:t>oad – Reads and parses file every time you call ‘load’.</a:t>
            </a:r>
          </a:p>
          <a:p>
            <a:pPr lvl="1"/>
            <a:r>
              <a:rPr lang="en-US" sz="5000" dirty="0" smtClean="0"/>
              <a:t>require – Reads and parses files only once. Generally used to import ruby libraries and also needs absolute path of the file.</a:t>
            </a:r>
          </a:p>
          <a:p>
            <a:pPr lvl="1"/>
            <a:r>
              <a:rPr lang="en-US" sz="5000" dirty="0"/>
              <a:t>r</a:t>
            </a:r>
            <a:r>
              <a:rPr lang="en-US" sz="5000" dirty="0" smtClean="0"/>
              <a:t>equire_relative – Can be used instead of ’require’ if they are in the same directory.</a:t>
            </a:r>
          </a:p>
          <a:p>
            <a:endParaRPr lang="en-US" sz="11200" dirty="0" smtClean="0"/>
          </a:p>
          <a:p>
            <a:pPr marL="45720" indent="0">
              <a:buNone/>
            </a:pP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147544</TotalTime>
  <Words>169</Words>
  <Application>Microsoft Macintosh PowerPoint</Application>
  <PresentationFormat>On-screen Show (4:3)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Wingdings</vt:lpstr>
      <vt:lpstr>Arial</vt:lpstr>
      <vt:lpstr>Perspective</vt:lpstr>
      <vt:lpstr>Complete Selenium Automation Engineer Bootcamp: Go from Zero to Hero</vt:lpstr>
      <vt:lpstr>File IO</vt:lpstr>
      <vt:lpstr>File Loading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2017-10-06T21:36:38Z</dcterms:modified>
</cp:coreProperties>
</file>