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72" r:id="rId4"/>
    <p:sldId id="277" r:id="rId5"/>
    <p:sldId id="273" r:id="rId6"/>
    <p:sldId id="274" r:id="rId7"/>
    <p:sldId id="278" r:id="rId8"/>
    <p:sldId id="266" r:id="rId9"/>
    <p:sldId id="265" r:id="rId10"/>
    <p:sldId id="271" r:id="rId11"/>
    <p:sldId id="270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DF958F-8810-4072-AB16-37E2D4DE3541}" v="124" dt="2024-09-22T14:37:21.9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 snapToGrid="0">
      <p:cViewPr varScale="1">
        <p:scale>
          <a:sx n="79" d="100"/>
          <a:sy n="79" d="100"/>
        </p:scale>
        <p:origin x="37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rdin numbere" userId="92335333014568ed" providerId="LiveId" clId="{43DF958F-8810-4072-AB16-37E2D4DE3541}"/>
    <pc:docChg chg="undo redo custSel addSld delSld modSld sldOrd">
      <pc:chgData name="jardin numbere" userId="92335333014568ed" providerId="LiveId" clId="{43DF958F-8810-4072-AB16-37E2D4DE3541}" dt="2024-09-29T19:16:58.664" v="7920" actId="20577"/>
      <pc:docMkLst>
        <pc:docMk/>
      </pc:docMkLst>
      <pc:sldChg chg="modSp mod">
        <pc:chgData name="jardin numbere" userId="92335333014568ed" providerId="LiveId" clId="{43DF958F-8810-4072-AB16-37E2D4DE3541}" dt="2024-09-21T15:39:06.489" v="5863" actId="27636"/>
        <pc:sldMkLst>
          <pc:docMk/>
          <pc:sldMk cId="100369442" sldId="256"/>
        </pc:sldMkLst>
        <pc:spChg chg="mod">
          <ac:chgData name="jardin numbere" userId="92335333014568ed" providerId="LiveId" clId="{43DF958F-8810-4072-AB16-37E2D4DE3541}" dt="2024-09-19T13:09:25.432" v="2444" actId="20577"/>
          <ac:spMkLst>
            <pc:docMk/>
            <pc:sldMk cId="100369442" sldId="256"/>
            <ac:spMk id="2" creationId="{1DBDD81A-3F4B-0F30-4250-016E7B072E8F}"/>
          </ac:spMkLst>
        </pc:spChg>
        <pc:spChg chg="mod">
          <ac:chgData name="jardin numbere" userId="92335333014568ed" providerId="LiveId" clId="{43DF958F-8810-4072-AB16-37E2D4DE3541}" dt="2024-09-21T15:39:06.489" v="5863" actId="27636"/>
          <ac:spMkLst>
            <pc:docMk/>
            <pc:sldMk cId="100369442" sldId="256"/>
            <ac:spMk id="3" creationId="{BC24436F-FC62-B907-13EE-40A4333377F1}"/>
          </ac:spMkLst>
        </pc:spChg>
      </pc:sldChg>
      <pc:sldChg chg="modSp mod">
        <pc:chgData name="jardin numbere" userId="92335333014568ed" providerId="LiveId" clId="{43DF958F-8810-4072-AB16-37E2D4DE3541}" dt="2024-09-29T18:57:23.818" v="7879" actId="20577"/>
        <pc:sldMkLst>
          <pc:docMk/>
          <pc:sldMk cId="909365227" sldId="257"/>
        </pc:sldMkLst>
        <pc:spChg chg="mod">
          <ac:chgData name="jardin numbere" userId="92335333014568ed" providerId="LiveId" clId="{43DF958F-8810-4072-AB16-37E2D4DE3541}" dt="2024-09-29T18:57:23.818" v="7879" actId="20577"/>
          <ac:spMkLst>
            <pc:docMk/>
            <pc:sldMk cId="909365227" sldId="257"/>
            <ac:spMk id="3" creationId="{012913E4-251D-320A-95E6-C9178FE6A060}"/>
          </ac:spMkLst>
        </pc:spChg>
        <pc:spChg chg="mod">
          <ac:chgData name="jardin numbere" userId="92335333014568ed" providerId="LiveId" clId="{43DF958F-8810-4072-AB16-37E2D4DE3541}" dt="2024-09-21T15:39:06.599" v="5864" actId="27636"/>
          <ac:spMkLst>
            <pc:docMk/>
            <pc:sldMk cId="909365227" sldId="257"/>
            <ac:spMk id="4" creationId="{3C3D2FD1-BFD8-3558-1A50-913F928594BF}"/>
          </ac:spMkLst>
        </pc:spChg>
        <pc:spChg chg="mod">
          <ac:chgData name="jardin numbere" userId="92335333014568ed" providerId="LiveId" clId="{43DF958F-8810-4072-AB16-37E2D4DE3541}" dt="2024-09-20T13:21:07.839" v="4945" actId="1076"/>
          <ac:spMkLst>
            <pc:docMk/>
            <pc:sldMk cId="909365227" sldId="257"/>
            <ac:spMk id="5" creationId="{91FCDE74-EA31-4943-1E6B-CB59A6BC4A83}"/>
          </ac:spMkLst>
        </pc:spChg>
        <pc:spChg chg="mod">
          <ac:chgData name="jardin numbere" userId="92335333014568ed" providerId="LiveId" clId="{43DF958F-8810-4072-AB16-37E2D4DE3541}" dt="2024-09-20T13:20:53.280" v="4940" actId="1076"/>
          <ac:spMkLst>
            <pc:docMk/>
            <pc:sldMk cId="909365227" sldId="257"/>
            <ac:spMk id="6" creationId="{BCA70F00-4931-9BA6-CCD0-7BD5A54F3A21}"/>
          </ac:spMkLst>
        </pc:spChg>
        <pc:spChg chg="mod">
          <ac:chgData name="jardin numbere" userId="92335333014568ed" providerId="LiveId" clId="{43DF958F-8810-4072-AB16-37E2D4DE3541}" dt="2024-09-29T17:59:08.598" v="7783" actId="20577"/>
          <ac:spMkLst>
            <pc:docMk/>
            <pc:sldMk cId="909365227" sldId="257"/>
            <ac:spMk id="7" creationId="{8E505CBC-34D5-153F-7553-7C429166ED93}"/>
          </ac:spMkLst>
        </pc:spChg>
      </pc:sldChg>
      <pc:sldChg chg="modSp new del mod">
        <pc:chgData name="jardin numbere" userId="92335333014568ed" providerId="LiveId" clId="{43DF958F-8810-4072-AB16-37E2D4DE3541}" dt="2024-09-18T08:17:49.194" v="1457" actId="47"/>
        <pc:sldMkLst>
          <pc:docMk/>
          <pc:sldMk cId="3862986221" sldId="258"/>
        </pc:sldMkLst>
        <pc:spChg chg="mod">
          <ac:chgData name="jardin numbere" userId="92335333014568ed" providerId="LiveId" clId="{43DF958F-8810-4072-AB16-37E2D4DE3541}" dt="2024-09-15T18:26:55.418" v="69" actId="5793"/>
          <ac:spMkLst>
            <pc:docMk/>
            <pc:sldMk cId="3862986221" sldId="258"/>
            <ac:spMk id="2" creationId="{A615397B-7BC4-C13A-F907-88CD39E1B8E7}"/>
          </ac:spMkLst>
        </pc:spChg>
      </pc:sldChg>
      <pc:sldChg chg="addSp delSp modSp new del mod">
        <pc:chgData name="jardin numbere" userId="92335333014568ed" providerId="LiveId" clId="{43DF958F-8810-4072-AB16-37E2D4DE3541}" dt="2024-09-21T14:49:39.911" v="5322" actId="47"/>
        <pc:sldMkLst>
          <pc:docMk/>
          <pc:sldMk cId="845363764" sldId="259"/>
        </pc:sldMkLst>
        <pc:spChg chg="mod">
          <ac:chgData name="jardin numbere" userId="92335333014568ed" providerId="LiveId" clId="{43DF958F-8810-4072-AB16-37E2D4DE3541}" dt="2024-09-20T10:40:13.955" v="3876" actId="14100"/>
          <ac:spMkLst>
            <pc:docMk/>
            <pc:sldMk cId="845363764" sldId="259"/>
            <ac:spMk id="2" creationId="{0F05E963-CD79-899C-8612-ECBE7B6C3978}"/>
          </ac:spMkLst>
        </pc:spChg>
        <pc:spChg chg="mod">
          <ac:chgData name="jardin numbere" userId="92335333014568ed" providerId="LiveId" clId="{43DF958F-8810-4072-AB16-37E2D4DE3541}" dt="2024-09-20T10:26:54.270" v="3574" actId="5793"/>
          <ac:spMkLst>
            <pc:docMk/>
            <pc:sldMk cId="845363764" sldId="259"/>
            <ac:spMk id="3" creationId="{FF5FFDBC-97A7-33DC-F3B6-C5B0CB97D3D9}"/>
          </ac:spMkLst>
        </pc:spChg>
        <pc:spChg chg="mod">
          <ac:chgData name="jardin numbere" userId="92335333014568ed" providerId="LiveId" clId="{43DF958F-8810-4072-AB16-37E2D4DE3541}" dt="2024-09-20T12:33:24.249" v="4881"/>
          <ac:spMkLst>
            <pc:docMk/>
            <pc:sldMk cId="845363764" sldId="259"/>
            <ac:spMk id="4" creationId="{2722707E-89C0-AEFE-B214-487B381C33CA}"/>
          </ac:spMkLst>
        </pc:spChg>
        <pc:spChg chg="mod">
          <ac:chgData name="jardin numbere" userId="92335333014568ed" providerId="LiveId" clId="{43DF958F-8810-4072-AB16-37E2D4DE3541}" dt="2024-09-20T10:40:20.844" v="3878" actId="1076"/>
          <ac:spMkLst>
            <pc:docMk/>
            <pc:sldMk cId="845363764" sldId="259"/>
            <ac:spMk id="5" creationId="{FC4DCEB8-05EC-B8F2-DEB3-C013FBFE10CB}"/>
          </ac:spMkLst>
        </pc:spChg>
        <pc:spChg chg="del mod">
          <ac:chgData name="jardin numbere" userId="92335333014568ed" providerId="LiveId" clId="{43DF958F-8810-4072-AB16-37E2D4DE3541}" dt="2024-09-21T11:55:02.605" v="5257"/>
          <ac:spMkLst>
            <pc:docMk/>
            <pc:sldMk cId="845363764" sldId="259"/>
            <ac:spMk id="6" creationId="{3DC61F9B-3451-09AC-1134-2960F87C4907}"/>
          </ac:spMkLst>
        </pc:spChg>
        <pc:spChg chg="add del mod">
          <ac:chgData name="jardin numbere" userId="92335333014568ed" providerId="LiveId" clId="{43DF958F-8810-4072-AB16-37E2D4DE3541}" dt="2024-09-21T14:45:27.403" v="5295" actId="931"/>
          <ac:spMkLst>
            <pc:docMk/>
            <pc:sldMk cId="845363764" sldId="259"/>
            <ac:spMk id="7" creationId="{3C2AC0F7-E4FD-A785-0F5C-DC00A64FB971}"/>
          </ac:spMkLst>
        </pc:spChg>
        <pc:spChg chg="add del mod">
          <ac:chgData name="jardin numbere" userId="92335333014568ed" providerId="LiveId" clId="{43DF958F-8810-4072-AB16-37E2D4DE3541}" dt="2024-09-21T12:05:48.358" v="5259"/>
          <ac:spMkLst>
            <pc:docMk/>
            <pc:sldMk cId="845363764" sldId="259"/>
            <ac:spMk id="8" creationId="{D83B0567-005A-4734-2B7E-EC870B828374}"/>
          </ac:spMkLst>
        </pc:spChg>
        <pc:spChg chg="add mod">
          <ac:chgData name="jardin numbere" userId="92335333014568ed" providerId="LiveId" clId="{43DF958F-8810-4072-AB16-37E2D4DE3541}" dt="2024-09-21T14:49:07.769" v="5320" actId="21"/>
          <ac:spMkLst>
            <pc:docMk/>
            <pc:sldMk cId="845363764" sldId="259"/>
            <ac:spMk id="13" creationId="{6C33BCAB-417D-366B-32D3-89D85187C17C}"/>
          </ac:spMkLst>
        </pc:spChg>
        <pc:graphicFrameChg chg="add del mod">
          <ac:chgData name="jardin numbere" userId="92335333014568ed" providerId="LiveId" clId="{43DF958F-8810-4072-AB16-37E2D4DE3541}" dt="2024-09-21T12:05:43.410" v="5258" actId="478"/>
          <ac:graphicFrameMkLst>
            <pc:docMk/>
            <pc:sldMk cId="845363764" sldId="259"/>
            <ac:graphicFrameMk id="7" creationId="{7B97CCA4-5F80-BCE4-1472-D711B3F5965B}"/>
          </ac:graphicFrameMkLst>
        </pc:graphicFrameChg>
        <pc:graphicFrameChg chg="add del mod">
          <ac:chgData name="jardin numbere" userId="92335333014568ed" providerId="LiveId" clId="{43DF958F-8810-4072-AB16-37E2D4DE3541}" dt="2024-09-21T14:22:34.996" v="5294" actId="478"/>
          <ac:graphicFrameMkLst>
            <pc:docMk/>
            <pc:sldMk cId="845363764" sldId="259"/>
            <ac:graphicFrameMk id="9" creationId="{74FE73AB-BB96-F7E3-8571-2D37A0E14D63}"/>
          </ac:graphicFrameMkLst>
        </pc:graphicFrameChg>
        <pc:picChg chg="add del mod">
          <ac:chgData name="jardin numbere" userId="92335333014568ed" providerId="LiveId" clId="{43DF958F-8810-4072-AB16-37E2D4DE3541}" dt="2024-09-21T14:49:07.769" v="5320" actId="21"/>
          <ac:picMkLst>
            <pc:docMk/>
            <pc:sldMk cId="845363764" sldId="259"/>
            <ac:picMk id="10" creationId="{46398553-C641-467D-BAAC-2589823DF70E}"/>
          </ac:picMkLst>
        </pc:picChg>
        <pc:picChg chg="add mod">
          <ac:chgData name="jardin numbere" userId="92335333014568ed" providerId="LiveId" clId="{43DF958F-8810-4072-AB16-37E2D4DE3541}" dt="2024-09-21T14:49:11.911" v="5321" actId="1076"/>
          <ac:picMkLst>
            <pc:docMk/>
            <pc:sldMk cId="845363764" sldId="259"/>
            <ac:picMk id="11" creationId="{32109ACA-0D86-5EB8-C86D-DA4641AD92DE}"/>
          </ac:picMkLst>
        </pc:picChg>
        <pc:picChg chg="add del">
          <ac:chgData name="jardin numbere" userId="92335333014568ed" providerId="LiveId" clId="{43DF958F-8810-4072-AB16-37E2D4DE3541}" dt="2024-09-21T12:05:43.410" v="5258" actId="478"/>
          <ac:picMkLst>
            <pc:docMk/>
            <pc:sldMk cId="845363764" sldId="259"/>
            <ac:picMk id="3073" creationId="{95AB3917-0CE5-493B-4714-70FB3F7F4B15}"/>
          </ac:picMkLst>
        </pc:picChg>
      </pc:sldChg>
      <pc:sldChg chg="addSp delSp modSp new del mod">
        <pc:chgData name="jardin numbere" userId="92335333014568ed" providerId="LiveId" clId="{43DF958F-8810-4072-AB16-37E2D4DE3541}" dt="2024-09-21T14:53:22.334" v="5371" actId="47"/>
        <pc:sldMkLst>
          <pc:docMk/>
          <pc:sldMk cId="1759216953" sldId="260"/>
        </pc:sldMkLst>
        <pc:spChg chg="mod">
          <ac:chgData name="jardin numbere" userId="92335333014568ed" providerId="LiveId" clId="{43DF958F-8810-4072-AB16-37E2D4DE3541}" dt="2024-09-20T11:56:23.641" v="4546" actId="1076"/>
          <ac:spMkLst>
            <pc:docMk/>
            <pc:sldMk cId="1759216953" sldId="260"/>
            <ac:spMk id="2" creationId="{0EF556C8-E4ED-F614-017E-7C4930B7432C}"/>
          </ac:spMkLst>
        </pc:spChg>
        <pc:spChg chg="mod">
          <ac:chgData name="jardin numbere" userId="92335333014568ed" providerId="LiveId" clId="{43DF958F-8810-4072-AB16-37E2D4DE3541}" dt="2024-09-21T14:51:17.006" v="5329" actId="1076"/>
          <ac:spMkLst>
            <pc:docMk/>
            <pc:sldMk cId="1759216953" sldId="260"/>
            <ac:spMk id="3" creationId="{6BAC3305-C1EA-CB6F-03E3-7EB44FE4BF8C}"/>
          </ac:spMkLst>
        </pc:spChg>
        <pc:spChg chg="mod">
          <ac:chgData name="jardin numbere" userId="92335333014568ed" providerId="LiveId" clId="{43DF958F-8810-4072-AB16-37E2D4DE3541}" dt="2024-09-21T14:50:52.446" v="5326" actId="962"/>
          <ac:spMkLst>
            <pc:docMk/>
            <pc:sldMk cId="1759216953" sldId="260"/>
            <ac:spMk id="4" creationId="{2C643E43-5F09-9FC9-49AE-816F0FE78F6E}"/>
          </ac:spMkLst>
        </pc:spChg>
        <pc:spChg chg="mod">
          <ac:chgData name="jardin numbere" userId="92335333014568ed" providerId="LiveId" clId="{43DF958F-8810-4072-AB16-37E2D4DE3541}" dt="2024-09-20T13:21:54.393" v="4962" actId="20577"/>
          <ac:spMkLst>
            <pc:docMk/>
            <pc:sldMk cId="1759216953" sldId="260"/>
            <ac:spMk id="5" creationId="{66EFE187-868E-53E2-5F82-6B63210DB0B2}"/>
          </ac:spMkLst>
        </pc:spChg>
        <pc:spChg chg="add del mod">
          <ac:chgData name="jardin numbere" userId="92335333014568ed" providerId="LiveId" clId="{43DF958F-8810-4072-AB16-37E2D4DE3541}" dt="2024-09-21T11:40:51.486" v="5248"/>
          <ac:spMkLst>
            <pc:docMk/>
            <pc:sldMk cId="1759216953" sldId="260"/>
            <ac:spMk id="6" creationId="{60FB430E-BEBF-E002-9469-957F85DC56E1}"/>
          </ac:spMkLst>
        </pc:spChg>
        <pc:graphicFrameChg chg="add mod">
          <ac:chgData name="jardin numbere" userId="92335333014568ed" providerId="LiveId" clId="{43DF958F-8810-4072-AB16-37E2D4DE3541}" dt="2024-09-21T11:41:24.262" v="5251" actId="14100"/>
          <ac:graphicFrameMkLst>
            <pc:docMk/>
            <pc:sldMk cId="1759216953" sldId="260"/>
            <ac:graphicFrameMk id="8" creationId="{9AC791DC-B699-4BDD-F262-152765B4F494}"/>
          </ac:graphicFrameMkLst>
        </pc:graphicFrameChg>
        <pc:picChg chg="add mod">
          <ac:chgData name="jardin numbere" userId="92335333014568ed" providerId="LiveId" clId="{43DF958F-8810-4072-AB16-37E2D4DE3541}" dt="2024-09-21T11:36:12.375" v="5247"/>
          <ac:picMkLst>
            <pc:docMk/>
            <pc:sldMk cId="1759216953" sldId="260"/>
            <ac:picMk id="7" creationId="{8BAC77C9-58D2-FE42-0B08-345D397F5C89}"/>
          </ac:picMkLst>
        </pc:picChg>
        <pc:picChg chg="add del mod">
          <ac:chgData name="jardin numbere" userId="92335333014568ed" providerId="LiveId" clId="{43DF958F-8810-4072-AB16-37E2D4DE3541}" dt="2024-09-21T12:06:50.020" v="5260" actId="478"/>
          <ac:picMkLst>
            <pc:docMk/>
            <pc:sldMk cId="1759216953" sldId="260"/>
            <ac:picMk id="1025" creationId="{90525BD6-5273-C0FA-39BB-A0730C4AF0EB}"/>
          </ac:picMkLst>
        </pc:picChg>
      </pc:sldChg>
      <pc:sldChg chg="addSp delSp modSp new del mod setBg modClrScheme chgLayout">
        <pc:chgData name="jardin numbere" userId="92335333014568ed" providerId="LiveId" clId="{43DF958F-8810-4072-AB16-37E2D4DE3541}" dt="2024-09-15T18:52:58.517" v="148" actId="47"/>
        <pc:sldMkLst>
          <pc:docMk/>
          <pc:sldMk cId="251826231" sldId="261"/>
        </pc:sldMkLst>
        <pc:spChg chg="del mod ord">
          <ac:chgData name="jardin numbere" userId="92335333014568ed" providerId="LiveId" clId="{43DF958F-8810-4072-AB16-37E2D4DE3541}" dt="2024-09-15T18:35:56.536" v="100" actId="700"/>
          <ac:spMkLst>
            <pc:docMk/>
            <pc:sldMk cId="251826231" sldId="261"/>
            <ac:spMk id="2" creationId="{C3331985-20F9-2D5A-C742-F6AEA2D39863}"/>
          </ac:spMkLst>
        </pc:spChg>
        <pc:spChg chg="del">
          <ac:chgData name="jardin numbere" userId="92335333014568ed" providerId="LiveId" clId="{43DF958F-8810-4072-AB16-37E2D4DE3541}" dt="2024-09-15T18:35:56.536" v="100" actId="700"/>
          <ac:spMkLst>
            <pc:docMk/>
            <pc:sldMk cId="251826231" sldId="261"/>
            <ac:spMk id="3" creationId="{F5EC7CC2-2EDB-EDAF-B94E-FD3D3D5846C0}"/>
          </ac:spMkLst>
        </pc:spChg>
        <pc:spChg chg="del mod ord">
          <ac:chgData name="jardin numbere" userId="92335333014568ed" providerId="LiveId" clId="{43DF958F-8810-4072-AB16-37E2D4DE3541}" dt="2024-09-15T18:35:56.536" v="100" actId="700"/>
          <ac:spMkLst>
            <pc:docMk/>
            <pc:sldMk cId="251826231" sldId="261"/>
            <ac:spMk id="4" creationId="{9664067B-E132-E44C-3EA8-339DC8097C17}"/>
          </ac:spMkLst>
        </pc:spChg>
        <pc:spChg chg="del">
          <ac:chgData name="jardin numbere" userId="92335333014568ed" providerId="LiveId" clId="{43DF958F-8810-4072-AB16-37E2D4DE3541}" dt="2024-09-15T18:35:56.536" v="100" actId="700"/>
          <ac:spMkLst>
            <pc:docMk/>
            <pc:sldMk cId="251826231" sldId="261"/>
            <ac:spMk id="5" creationId="{F861C1E8-D313-3DFE-0768-A74A1C762451}"/>
          </ac:spMkLst>
        </pc:spChg>
        <pc:spChg chg="del">
          <ac:chgData name="jardin numbere" userId="92335333014568ed" providerId="LiveId" clId="{43DF958F-8810-4072-AB16-37E2D4DE3541}" dt="2024-09-15T18:35:56.536" v="100" actId="700"/>
          <ac:spMkLst>
            <pc:docMk/>
            <pc:sldMk cId="251826231" sldId="261"/>
            <ac:spMk id="6" creationId="{04390847-B8CB-F4A0-576E-DF5338C76C48}"/>
          </ac:spMkLst>
        </pc:spChg>
        <pc:spChg chg="add mod ord">
          <ac:chgData name="jardin numbere" userId="92335333014568ed" providerId="LiveId" clId="{43DF958F-8810-4072-AB16-37E2D4DE3541}" dt="2024-09-15T18:41:49.968" v="109" actId="14100"/>
          <ac:spMkLst>
            <pc:docMk/>
            <pc:sldMk cId="251826231" sldId="261"/>
            <ac:spMk id="7" creationId="{B6380C7E-0DE5-4757-F130-F7C5F4C3ED7E}"/>
          </ac:spMkLst>
        </pc:spChg>
        <pc:spChg chg="add del mod ord">
          <ac:chgData name="jardin numbere" userId="92335333014568ed" providerId="LiveId" clId="{43DF958F-8810-4072-AB16-37E2D4DE3541}" dt="2024-09-15T18:38:33.681" v="101"/>
          <ac:spMkLst>
            <pc:docMk/>
            <pc:sldMk cId="251826231" sldId="261"/>
            <ac:spMk id="8" creationId="{E362431D-2119-5293-C5DB-939409EE656F}"/>
          </ac:spMkLst>
        </pc:spChg>
        <pc:spChg chg="add">
          <ac:chgData name="jardin numbere" userId="92335333014568ed" providerId="LiveId" clId="{43DF958F-8810-4072-AB16-37E2D4DE3541}" dt="2024-09-15T18:40:26.132" v="102" actId="26606"/>
          <ac:spMkLst>
            <pc:docMk/>
            <pc:sldMk cId="251826231" sldId="261"/>
            <ac:spMk id="14" creationId="{56E9B3E6-E277-4D68-BA48-9CB43FFBD6E2}"/>
          </ac:spMkLst>
        </pc:spChg>
        <pc:spChg chg="add">
          <ac:chgData name="jardin numbere" userId="92335333014568ed" providerId="LiveId" clId="{43DF958F-8810-4072-AB16-37E2D4DE3541}" dt="2024-09-15T18:40:26.132" v="102" actId="26606"/>
          <ac:spMkLst>
            <pc:docMk/>
            <pc:sldMk cId="251826231" sldId="261"/>
            <ac:spMk id="21" creationId="{D5B0017B-2ECA-49AF-B397-DC140825DF8D}"/>
          </ac:spMkLst>
        </pc:spChg>
        <pc:grpChg chg="add">
          <ac:chgData name="jardin numbere" userId="92335333014568ed" providerId="LiveId" clId="{43DF958F-8810-4072-AB16-37E2D4DE3541}" dt="2024-09-15T18:40:26.132" v="102" actId="26606"/>
          <ac:grpSpMkLst>
            <pc:docMk/>
            <pc:sldMk cId="251826231" sldId="261"/>
            <ac:grpSpMk id="16" creationId="{AE1C45F0-260A-458C-96ED-C1F6D2151219}"/>
          </ac:grpSpMkLst>
        </pc:grpChg>
        <pc:graphicFrameChg chg="add mod modGraphic">
          <ac:chgData name="jardin numbere" userId="92335333014568ed" providerId="LiveId" clId="{43DF958F-8810-4072-AB16-37E2D4DE3541}" dt="2024-09-15T18:42:52.132" v="131" actId="20577"/>
          <ac:graphicFrameMkLst>
            <pc:docMk/>
            <pc:sldMk cId="251826231" sldId="261"/>
            <ac:graphicFrameMk id="9" creationId="{91565D4A-2677-21D6-8CE2-9043E46022F4}"/>
          </ac:graphicFrameMkLst>
        </pc:graphicFrameChg>
        <pc:cxnChg chg="add">
          <ac:chgData name="jardin numbere" userId="92335333014568ed" providerId="LiveId" clId="{43DF958F-8810-4072-AB16-37E2D4DE3541}" dt="2024-09-15T18:40:26.132" v="102" actId="26606"/>
          <ac:cxnSpMkLst>
            <pc:docMk/>
            <pc:sldMk cId="251826231" sldId="261"/>
            <ac:cxnSpMk id="23" creationId="{6CF1BAF6-AD41-4082-B212-8A1F9A2E8779}"/>
          </ac:cxnSpMkLst>
        </pc:cxnChg>
      </pc:sldChg>
      <pc:sldChg chg="new del">
        <pc:chgData name="jardin numbere" userId="92335333014568ed" providerId="LiveId" clId="{43DF958F-8810-4072-AB16-37E2D4DE3541}" dt="2024-09-15T18:52:58.517" v="148" actId="47"/>
        <pc:sldMkLst>
          <pc:docMk/>
          <pc:sldMk cId="1553382647" sldId="262"/>
        </pc:sldMkLst>
      </pc:sldChg>
      <pc:sldChg chg="addSp delSp modSp new del mod setBg modClrScheme chgLayout">
        <pc:chgData name="jardin numbere" userId="92335333014568ed" providerId="LiveId" clId="{43DF958F-8810-4072-AB16-37E2D4DE3541}" dt="2024-09-15T18:49:50.429" v="139" actId="47"/>
        <pc:sldMkLst>
          <pc:docMk/>
          <pc:sldMk cId="3347979804" sldId="262"/>
        </pc:sldMkLst>
        <pc:spChg chg="del mod ord">
          <ac:chgData name="jardin numbere" userId="92335333014568ed" providerId="LiveId" clId="{43DF958F-8810-4072-AB16-37E2D4DE3541}" dt="2024-09-15T18:48:15.142" v="133" actId="700"/>
          <ac:spMkLst>
            <pc:docMk/>
            <pc:sldMk cId="3347979804" sldId="262"/>
            <ac:spMk id="2" creationId="{C100FB66-BE4E-403B-3E2F-6F7E423D5537}"/>
          </ac:spMkLst>
        </pc:spChg>
        <pc:spChg chg="del">
          <ac:chgData name="jardin numbere" userId="92335333014568ed" providerId="LiveId" clId="{43DF958F-8810-4072-AB16-37E2D4DE3541}" dt="2024-09-15T18:48:15.142" v="133" actId="700"/>
          <ac:spMkLst>
            <pc:docMk/>
            <pc:sldMk cId="3347979804" sldId="262"/>
            <ac:spMk id="3" creationId="{5E78B91F-5889-A4F2-70E9-784366B9662C}"/>
          </ac:spMkLst>
        </pc:spChg>
        <pc:spChg chg="del mod ord">
          <ac:chgData name="jardin numbere" userId="92335333014568ed" providerId="LiveId" clId="{43DF958F-8810-4072-AB16-37E2D4DE3541}" dt="2024-09-15T18:48:15.142" v="133" actId="700"/>
          <ac:spMkLst>
            <pc:docMk/>
            <pc:sldMk cId="3347979804" sldId="262"/>
            <ac:spMk id="4" creationId="{071BA13E-B483-A77D-548B-6FCCC457BBFB}"/>
          </ac:spMkLst>
        </pc:spChg>
        <pc:spChg chg="del">
          <ac:chgData name="jardin numbere" userId="92335333014568ed" providerId="LiveId" clId="{43DF958F-8810-4072-AB16-37E2D4DE3541}" dt="2024-09-15T18:48:15.142" v="133" actId="700"/>
          <ac:spMkLst>
            <pc:docMk/>
            <pc:sldMk cId="3347979804" sldId="262"/>
            <ac:spMk id="5" creationId="{840EDDCE-4CF7-DF3C-5AB0-5B395B41A0F5}"/>
          </ac:spMkLst>
        </pc:spChg>
        <pc:spChg chg="del">
          <ac:chgData name="jardin numbere" userId="92335333014568ed" providerId="LiveId" clId="{43DF958F-8810-4072-AB16-37E2D4DE3541}" dt="2024-09-15T18:48:15.142" v="133" actId="700"/>
          <ac:spMkLst>
            <pc:docMk/>
            <pc:sldMk cId="3347979804" sldId="262"/>
            <ac:spMk id="6" creationId="{46056411-A7EA-EA77-44B8-6BB6EBEF6907}"/>
          </ac:spMkLst>
        </pc:spChg>
        <pc:spChg chg="add mod ord">
          <ac:chgData name="jardin numbere" userId="92335333014568ed" providerId="LiveId" clId="{43DF958F-8810-4072-AB16-37E2D4DE3541}" dt="2024-09-15T18:49:43.993" v="138" actId="26606"/>
          <ac:spMkLst>
            <pc:docMk/>
            <pc:sldMk cId="3347979804" sldId="262"/>
            <ac:spMk id="7" creationId="{43DB899D-B471-1FDE-6E9B-B1D5FDE19F43}"/>
          </ac:spMkLst>
        </pc:spChg>
        <pc:spChg chg="add del mod ord">
          <ac:chgData name="jardin numbere" userId="92335333014568ed" providerId="LiveId" clId="{43DF958F-8810-4072-AB16-37E2D4DE3541}" dt="2024-09-15T18:48:19.254" v="134"/>
          <ac:spMkLst>
            <pc:docMk/>
            <pc:sldMk cId="3347979804" sldId="262"/>
            <ac:spMk id="8" creationId="{C1100EA2-C410-238D-929C-32DD81987CE1}"/>
          </ac:spMkLst>
        </pc:spChg>
        <pc:spChg chg="add del">
          <ac:chgData name="jardin numbere" userId="92335333014568ed" providerId="LiveId" clId="{43DF958F-8810-4072-AB16-37E2D4DE3541}" dt="2024-09-15T18:49:43.993" v="138" actId="26606"/>
          <ac:spMkLst>
            <pc:docMk/>
            <pc:sldMk cId="3347979804" sldId="262"/>
            <ac:spMk id="11" creationId="{56E9B3E6-E277-4D68-BA48-9CB43FFBD6E2}"/>
          </ac:spMkLst>
        </pc:spChg>
        <pc:spChg chg="add del">
          <ac:chgData name="jardin numbere" userId="92335333014568ed" providerId="LiveId" clId="{43DF958F-8810-4072-AB16-37E2D4DE3541}" dt="2024-09-15T18:48:32.876" v="136" actId="26606"/>
          <ac:spMkLst>
            <pc:docMk/>
            <pc:sldMk cId="3347979804" sldId="262"/>
            <ac:spMk id="14" creationId="{56E9B3E6-E277-4D68-BA48-9CB43FFBD6E2}"/>
          </ac:spMkLst>
        </pc:spChg>
        <pc:spChg chg="add del">
          <ac:chgData name="jardin numbere" userId="92335333014568ed" providerId="LiveId" clId="{43DF958F-8810-4072-AB16-37E2D4DE3541}" dt="2024-09-15T18:48:32.876" v="136" actId="26606"/>
          <ac:spMkLst>
            <pc:docMk/>
            <pc:sldMk cId="3347979804" sldId="262"/>
            <ac:spMk id="21" creationId="{D5B0017B-2ECA-49AF-B397-DC140825DF8D}"/>
          </ac:spMkLst>
        </pc:spChg>
        <pc:spChg chg="add del">
          <ac:chgData name="jardin numbere" userId="92335333014568ed" providerId="LiveId" clId="{43DF958F-8810-4072-AB16-37E2D4DE3541}" dt="2024-09-15T18:49:43.993" v="138" actId="26606"/>
          <ac:spMkLst>
            <pc:docMk/>
            <pc:sldMk cId="3347979804" sldId="262"/>
            <ac:spMk id="22" creationId="{D5B0017B-2ECA-49AF-B397-DC140825DF8D}"/>
          </ac:spMkLst>
        </pc:spChg>
        <pc:grpChg chg="add del">
          <ac:chgData name="jardin numbere" userId="92335333014568ed" providerId="LiveId" clId="{43DF958F-8810-4072-AB16-37E2D4DE3541}" dt="2024-09-15T18:49:43.993" v="138" actId="26606"/>
          <ac:grpSpMkLst>
            <pc:docMk/>
            <pc:sldMk cId="3347979804" sldId="262"/>
            <ac:grpSpMk id="12" creationId="{AE1C45F0-260A-458C-96ED-C1F6D2151219}"/>
          </ac:grpSpMkLst>
        </pc:grpChg>
        <pc:grpChg chg="add del">
          <ac:chgData name="jardin numbere" userId="92335333014568ed" providerId="LiveId" clId="{43DF958F-8810-4072-AB16-37E2D4DE3541}" dt="2024-09-15T18:48:32.876" v="136" actId="26606"/>
          <ac:grpSpMkLst>
            <pc:docMk/>
            <pc:sldMk cId="3347979804" sldId="262"/>
            <ac:grpSpMk id="16" creationId="{AE1C45F0-260A-458C-96ED-C1F6D2151219}"/>
          </ac:grpSpMkLst>
        </pc:grpChg>
        <pc:graphicFrameChg chg="add mod">
          <ac:chgData name="jardin numbere" userId="92335333014568ed" providerId="LiveId" clId="{43DF958F-8810-4072-AB16-37E2D4DE3541}" dt="2024-09-15T18:49:43.993" v="138" actId="26606"/>
          <ac:graphicFrameMkLst>
            <pc:docMk/>
            <pc:sldMk cId="3347979804" sldId="262"/>
            <ac:graphicFrameMk id="9" creationId="{9D791242-1801-B8EA-06CD-9316B5995BFF}"/>
          </ac:graphicFrameMkLst>
        </pc:graphicFrameChg>
        <pc:cxnChg chg="add del">
          <ac:chgData name="jardin numbere" userId="92335333014568ed" providerId="LiveId" clId="{43DF958F-8810-4072-AB16-37E2D4DE3541}" dt="2024-09-15T18:48:32.876" v="136" actId="26606"/>
          <ac:cxnSpMkLst>
            <pc:docMk/>
            <pc:sldMk cId="3347979804" sldId="262"/>
            <ac:cxnSpMk id="23" creationId="{6CF1BAF6-AD41-4082-B212-8A1F9A2E8779}"/>
          </ac:cxnSpMkLst>
        </pc:cxnChg>
        <pc:cxnChg chg="add del">
          <ac:chgData name="jardin numbere" userId="92335333014568ed" providerId="LiveId" clId="{43DF958F-8810-4072-AB16-37E2D4DE3541}" dt="2024-09-15T18:49:43.993" v="138" actId="26606"/>
          <ac:cxnSpMkLst>
            <pc:docMk/>
            <pc:sldMk cId="3347979804" sldId="262"/>
            <ac:cxnSpMk id="24" creationId="{6CF1BAF6-AD41-4082-B212-8A1F9A2E8779}"/>
          </ac:cxnSpMkLst>
        </pc:cxnChg>
      </pc:sldChg>
      <pc:sldChg chg="addSp delSp modSp add del mod setBg delDesignElem">
        <pc:chgData name="jardin numbere" userId="92335333014568ed" providerId="LiveId" clId="{43DF958F-8810-4072-AB16-37E2D4DE3541}" dt="2024-09-20T10:16:20.541" v="3471" actId="2696"/>
        <pc:sldMkLst>
          <pc:docMk/>
          <pc:sldMk cId="160711416" sldId="263"/>
        </pc:sldMkLst>
        <pc:spChg chg="add del mod">
          <ac:chgData name="jardin numbere" userId="92335333014568ed" providerId="LiveId" clId="{43DF958F-8810-4072-AB16-37E2D4DE3541}" dt="2024-09-18T08:09:36.315" v="1377" actId="3680"/>
          <ac:spMkLst>
            <pc:docMk/>
            <pc:sldMk cId="160711416" sldId="263"/>
            <ac:spMk id="3" creationId="{2822B671-B46E-6895-1735-32A5242BBC16}"/>
          </ac:spMkLst>
        </pc:spChg>
        <pc:spChg chg="mod">
          <ac:chgData name="jardin numbere" userId="92335333014568ed" providerId="LiveId" clId="{43DF958F-8810-4072-AB16-37E2D4DE3541}" dt="2024-09-18T08:16:47.323" v="1446" actId="5793"/>
          <ac:spMkLst>
            <pc:docMk/>
            <pc:sldMk cId="160711416" sldId="263"/>
            <ac:spMk id="7" creationId="{B6380C7E-0DE5-4757-F130-F7C5F4C3ED7E}"/>
          </ac:spMkLst>
        </pc:spChg>
        <pc:spChg chg="del">
          <ac:chgData name="jardin numbere" userId="92335333014568ed" providerId="LiveId" clId="{43DF958F-8810-4072-AB16-37E2D4DE3541}" dt="2024-09-15T18:51:02.675" v="142"/>
          <ac:spMkLst>
            <pc:docMk/>
            <pc:sldMk cId="160711416" sldId="263"/>
            <ac:spMk id="14" creationId="{56E9B3E6-E277-4D68-BA48-9CB43FFBD6E2}"/>
          </ac:spMkLst>
        </pc:spChg>
        <pc:spChg chg="del">
          <ac:chgData name="jardin numbere" userId="92335333014568ed" providerId="LiveId" clId="{43DF958F-8810-4072-AB16-37E2D4DE3541}" dt="2024-09-15T18:51:02.675" v="142"/>
          <ac:spMkLst>
            <pc:docMk/>
            <pc:sldMk cId="160711416" sldId="263"/>
            <ac:spMk id="21" creationId="{D5B0017B-2ECA-49AF-B397-DC140825DF8D}"/>
          </ac:spMkLst>
        </pc:spChg>
        <pc:grpChg chg="del">
          <ac:chgData name="jardin numbere" userId="92335333014568ed" providerId="LiveId" clId="{43DF958F-8810-4072-AB16-37E2D4DE3541}" dt="2024-09-15T18:51:02.675" v="142"/>
          <ac:grpSpMkLst>
            <pc:docMk/>
            <pc:sldMk cId="160711416" sldId="263"/>
            <ac:grpSpMk id="16" creationId="{AE1C45F0-260A-458C-96ED-C1F6D2151219}"/>
          </ac:grpSpMkLst>
        </pc:grpChg>
        <pc:graphicFrameChg chg="add mod ord modGraphic">
          <ac:chgData name="jardin numbere" userId="92335333014568ed" providerId="LiveId" clId="{43DF958F-8810-4072-AB16-37E2D4DE3541}" dt="2024-09-19T10:54:06.703" v="1526" actId="20577"/>
          <ac:graphicFrameMkLst>
            <pc:docMk/>
            <pc:sldMk cId="160711416" sldId="263"/>
            <ac:graphicFrameMk id="4" creationId="{F8182C11-1E3D-12A8-33AF-F105B5142917}"/>
          </ac:graphicFrameMkLst>
        </pc:graphicFrameChg>
        <pc:graphicFrameChg chg="add del mod modGraphic">
          <ac:chgData name="jardin numbere" userId="92335333014568ed" providerId="LiveId" clId="{43DF958F-8810-4072-AB16-37E2D4DE3541}" dt="2024-09-18T08:09:27.900" v="1376" actId="478"/>
          <ac:graphicFrameMkLst>
            <pc:docMk/>
            <pc:sldMk cId="160711416" sldId="263"/>
            <ac:graphicFrameMk id="9" creationId="{91565D4A-2677-21D6-8CE2-9043E46022F4}"/>
          </ac:graphicFrameMkLst>
        </pc:graphicFrameChg>
        <pc:cxnChg chg="del">
          <ac:chgData name="jardin numbere" userId="92335333014568ed" providerId="LiveId" clId="{43DF958F-8810-4072-AB16-37E2D4DE3541}" dt="2024-09-15T18:51:02.675" v="142"/>
          <ac:cxnSpMkLst>
            <pc:docMk/>
            <pc:sldMk cId="160711416" sldId="263"/>
            <ac:cxnSpMk id="23" creationId="{6CF1BAF6-AD41-4082-B212-8A1F9A2E8779}"/>
          </ac:cxnSpMkLst>
        </pc:cxnChg>
      </pc:sldChg>
      <pc:sldChg chg="delSp add del setBg delDesignElem">
        <pc:chgData name="jardin numbere" userId="92335333014568ed" providerId="LiveId" clId="{43DF958F-8810-4072-AB16-37E2D4DE3541}" dt="2024-09-15T19:06:50" v="170" actId="47"/>
        <pc:sldMkLst>
          <pc:docMk/>
          <pc:sldMk cId="1596859962" sldId="264"/>
        </pc:sldMkLst>
        <pc:spChg chg="del">
          <ac:chgData name="jardin numbere" userId="92335333014568ed" providerId="LiveId" clId="{43DF958F-8810-4072-AB16-37E2D4DE3541}" dt="2024-09-15T18:51:47.880" v="147"/>
          <ac:spMkLst>
            <pc:docMk/>
            <pc:sldMk cId="1596859962" sldId="264"/>
            <ac:spMk id="14" creationId="{56E9B3E6-E277-4D68-BA48-9CB43FFBD6E2}"/>
          </ac:spMkLst>
        </pc:spChg>
        <pc:spChg chg="del">
          <ac:chgData name="jardin numbere" userId="92335333014568ed" providerId="LiveId" clId="{43DF958F-8810-4072-AB16-37E2D4DE3541}" dt="2024-09-15T18:51:47.880" v="147"/>
          <ac:spMkLst>
            <pc:docMk/>
            <pc:sldMk cId="1596859962" sldId="264"/>
            <ac:spMk id="21" creationId="{D5B0017B-2ECA-49AF-B397-DC140825DF8D}"/>
          </ac:spMkLst>
        </pc:spChg>
        <pc:grpChg chg="del">
          <ac:chgData name="jardin numbere" userId="92335333014568ed" providerId="LiveId" clId="{43DF958F-8810-4072-AB16-37E2D4DE3541}" dt="2024-09-15T18:51:47.880" v="147"/>
          <ac:grpSpMkLst>
            <pc:docMk/>
            <pc:sldMk cId="1596859962" sldId="264"/>
            <ac:grpSpMk id="16" creationId="{AE1C45F0-260A-458C-96ED-C1F6D2151219}"/>
          </ac:grpSpMkLst>
        </pc:grpChg>
        <pc:cxnChg chg="del">
          <ac:chgData name="jardin numbere" userId="92335333014568ed" providerId="LiveId" clId="{43DF958F-8810-4072-AB16-37E2D4DE3541}" dt="2024-09-15T18:51:47.880" v="147"/>
          <ac:cxnSpMkLst>
            <pc:docMk/>
            <pc:sldMk cId="1596859962" sldId="264"/>
            <ac:cxnSpMk id="23" creationId="{6CF1BAF6-AD41-4082-B212-8A1F9A2E8779}"/>
          </ac:cxnSpMkLst>
        </pc:cxnChg>
      </pc:sldChg>
      <pc:sldChg chg="addSp delSp modSp new del mod setBg">
        <pc:chgData name="jardin numbere" userId="92335333014568ed" providerId="LiveId" clId="{43DF958F-8810-4072-AB16-37E2D4DE3541}" dt="2024-09-29T19:15:55.136" v="7918" actId="20577"/>
        <pc:sldMkLst>
          <pc:docMk/>
          <pc:sldMk cId="1123563276" sldId="265"/>
        </pc:sldMkLst>
        <pc:spChg chg="mod">
          <ac:chgData name="jardin numbere" userId="92335333014568ed" providerId="LiveId" clId="{43DF958F-8810-4072-AB16-37E2D4DE3541}" dt="2024-09-18T07:58:39.236" v="1354" actId="20577"/>
          <ac:spMkLst>
            <pc:docMk/>
            <pc:sldMk cId="1123563276" sldId="265"/>
            <ac:spMk id="2" creationId="{727C4FC5-5CA6-67A8-ECB1-DE27CA83C003}"/>
          </ac:spMkLst>
        </pc:spChg>
        <pc:spChg chg="del">
          <ac:chgData name="jardin numbere" userId="92335333014568ed" providerId="LiveId" clId="{43DF958F-8810-4072-AB16-37E2D4DE3541}" dt="2024-09-15T19:04:37.255" v="160"/>
          <ac:spMkLst>
            <pc:docMk/>
            <pc:sldMk cId="1123563276" sldId="265"/>
            <ac:spMk id="3" creationId="{5F0FA73C-A7D9-6F29-80B0-A7F3643CD836}"/>
          </ac:spMkLst>
        </pc:spChg>
        <pc:spChg chg="add del mod">
          <ac:chgData name="jardin numbere" userId="92335333014568ed" providerId="LiveId" clId="{43DF958F-8810-4072-AB16-37E2D4DE3541}" dt="2024-09-18T08:00:29.449" v="1367" actId="3680"/>
          <ac:spMkLst>
            <pc:docMk/>
            <pc:sldMk cId="1123563276" sldId="265"/>
            <ac:spMk id="6" creationId="{595195B8-61C8-C04C-4464-FAFB020C3E32}"/>
          </ac:spMkLst>
        </pc:spChg>
        <pc:spChg chg="add">
          <ac:chgData name="jardin numbere" userId="92335333014568ed" providerId="LiveId" clId="{43DF958F-8810-4072-AB16-37E2D4DE3541}" dt="2024-09-15T19:04:47.069" v="161" actId="26606"/>
          <ac:spMkLst>
            <pc:docMk/>
            <pc:sldMk cId="1123563276" sldId="265"/>
            <ac:spMk id="9" creationId="{576152AB-DB4E-43E1-BE8B-9E2B5DE4CA12}"/>
          </ac:spMkLst>
        </pc:spChg>
        <pc:spChg chg="add">
          <ac:chgData name="jardin numbere" userId="92335333014568ed" providerId="LiveId" clId="{43DF958F-8810-4072-AB16-37E2D4DE3541}" dt="2024-09-15T19:04:47.069" v="161" actId="26606"/>
          <ac:spMkLst>
            <pc:docMk/>
            <pc:sldMk cId="1123563276" sldId="265"/>
            <ac:spMk id="11" creationId="{92544CF4-9B52-4A7B-A4B3-88C72729B77D}"/>
          </ac:spMkLst>
        </pc:spChg>
        <pc:spChg chg="add">
          <ac:chgData name="jardin numbere" userId="92335333014568ed" providerId="LiveId" clId="{43DF958F-8810-4072-AB16-37E2D4DE3541}" dt="2024-09-15T19:04:47.069" v="161" actId="26606"/>
          <ac:spMkLst>
            <pc:docMk/>
            <pc:sldMk cId="1123563276" sldId="265"/>
            <ac:spMk id="13" creationId="{E75862C5-5C00-4421-BC7B-9B7B86DBC80D}"/>
          </ac:spMkLst>
        </pc:spChg>
        <pc:spChg chg="add">
          <ac:chgData name="jardin numbere" userId="92335333014568ed" providerId="LiveId" clId="{43DF958F-8810-4072-AB16-37E2D4DE3541}" dt="2024-09-15T19:04:47.069" v="161" actId="26606"/>
          <ac:spMkLst>
            <pc:docMk/>
            <pc:sldMk cId="1123563276" sldId="265"/>
            <ac:spMk id="15" creationId="{089440EF-9BE9-4AE9-8C28-00B02296CDB6}"/>
          </ac:spMkLst>
        </pc:spChg>
        <pc:graphicFrameChg chg="add del mod modGraphic">
          <ac:chgData name="jardin numbere" userId="92335333014568ed" providerId="LiveId" clId="{43DF958F-8810-4072-AB16-37E2D4DE3541}" dt="2024-09-18T08:00:21.615" v="1366" actId="478"/>
          <ac:graphicFrameMkLst>
            <pc:docMk/>
            <pc:sldMk cId="1123563276" sldId="265"/>
            <ac:graphicFrameMk id="4" creationId="{67544D5B-80E5-A022-585E-EF442D91757A}"/>
          </ac:graphicFrameMkLst>
        </pc:graphicFrameChg>
        <pc:graphicFrameChg chg="add mod ord modGraphic">
          <ac:chgData name="jardin numbere" userId="92335333014568ed" providerId="LiveId" clId="{43DF958F-8810-4072-AB16-37E2D4DE3541}" dt="2024-09-29T19:15:55.136" v="7918" actId="20577"/>
          <ac:graphicFrameMkLst>
            <pc:docMk/>
            <pc:sldMk cId="1123563276" sldId="265"/>
            <ac:graphicFrameMk id="7" creationId="{FD9A3B24-217F-735A-D93D-D48FE9B35DD3}"/>
          </ac:graphicFrameMkLst>
        </pc:graphicFrameChg>
      </pc:sldChg>
      <pc:sldChg chg="addSp modSp new mod modClrScheme chgLayout">
        <pc:chgData name="jardin numbere" userId="92335333014568ed" providerId="LiveId" clId="{43DF958F-8810-4072-AB16-37E2D4DE3541}" dt="2024-09-29T18:34:51.621" v="7817" actId="14100"/>
        <pc:sldMkLst>
          <pc:docMk/>
          <pc:sldMk cId="422363485" sldId="266"/>
        </pc:sldMkLst>
        <pc:spChg chg="mod ord">
          <ac:chgData name="jardin numbere" userId="92335333014568ed" providerId="LiveId" clId="{43DF958F-8810-4072-AB16-37E2D4DE3541}" dt="2024-09-22T14:42:36.035" v="7779" actId="20577"/>
          <ac:spMkLst>
            <pc:docMk/>
            <pc:sldMk cId="422363485" sldId="266"/>
            <ac:spMk id="2" creationId="{3CAC7452-AC1F-81B3-3F19-CC6D9EA28A9A}"/>
          </ac:spMkLst>
        </pc:spChg>
        <pc:spChg chg="mod ord">
          <ac:chgData name="jardin numbere" userId="92335333014568ed" providerId="LiveId" clId="{43DF958F-8810-4072-AB16-37E2D4DE3541}" dt="2024-09-22T13:13:47.282" v="7023" actId="20577"/>
          <ac:spMkLst>
            <pc:docMk/>
            <pc:sldMk cId="422363485" sldId="266"/>
            <ac:spMk id="3" creationId="{6195FAE4-6F7A-707A-643C-C14F2E5726E4}"/>
          </ac:spMkLst>
        </pc:spChg>
        <pc:spChg chg="add mod ord">
          <ac:chgData name="jardin numbere" userId="92335333014568ed" providerId="LiveId" clId="{43DF958F-8810-4072-AB16-37E2D4DE3541}" dt="2024-09-17T18:32:27.564" v="616" actId="1076"/>
          <ac:spMkLst>
            <pc:docMk/>
            <pc:sldMk cId="422363485" sldId="266"/>
            <ac:spMk id="4" creationId="{9608ED21-89A8-1E79-AF15-0883859195DE}"/>
          </ac:spMkLst>
        </pc:spChg>
        <pc:spChg chg="add mod ord">
          <ac:chgData name="jardin numbere" userId="92335333014568ed" providerId="LiveId" clId="{43DF958F-8810-4072-AB16-37E2D4DE3541}" dt="2024-09-17T18:32:55.872" v="629" actId="5793"/>
          <ac:spMkLst>
            <pc:docMk/>
            <pc:sldMk cId="422363485" sldId="266"/>
            <ac:spMk id="5" creationId="{1BD9BF4A-2644-45F2-C8B3-C2D43BC6F7A3}"/>
          </ac:spMkLst>
        </pc:spChg>
        <pc:spChg chg="add mod ord">
          <ac:chgData name="jardin numbere" userId="92335333014568ed" providerId="LiveId" clId="{43DF958F-8810-4072-AB16-37E2D4DE3541}" dt="2024-09-29T18:34:51.621" v="7817" actId="14100"/>
          <ac:spMkLst>
            <pc:docMk/>
            <pc:sldMk cId="422363485" sldId="266"/>
            <ac:spMk id="6" creationId="{2E461DAA-EA4D-2F6D-337B-365E127B599D}"/>
          </ac:spMkLst>
        </pc:spChg>
      </pc:sldChg>
      <pc:sldChg chg="modSp new mod">
        <pc:chgData name="jardin numbere" userId="92335333014568ed" providerId="LiveId" clId="{43DF958F-8810-4072-AB16-37E2D4DE3541}" dt="2024-09-29T18:49:12.285" v="7872" actId="20577"/>
        <pc:sldMkLst>
          <pc:docMk/>
          <pc:sldMk cId="252949868" sldId="267"/>
        </pc:sldMkLst>
        <pc:spChg chg="mod">
          <ac:chgData name="jardin numbere" userId="92335333014568ed" providerId="LiveId" clId="{43DF958F-8810-4072-AB16-37E2D4DE3541}" dt="2024-09-21T16:02:30.012" v="6092" actId="21"/>
          <ac:spMkLst>
            <pc:docMk/>
            <pc:sldMk cId="252949868" sldId="267"/>
            <ac:spMk id="2" creationId="{F79847C2-EAB4-7C7E-541F-E009FC917D45}"/>
          </ac:spMkLst>
        </pc:spChg>
        <pc:spChg chg="mod">
          <ac:chgData name="jardin numbere" userId="92335333014568ed" providerId="LiveId" clId="{43DF958F-8810-4072-AB16-37E2D4DE3541}" dt="2024-09-21T18:41:01.972" v="6459" actId="14100"/>
          <ac:spMkLst>
            <pc:docMk/>
            <pc:sldMk cId="252949868" sldId="267"/>
            <ac:spMk id="3" creationId="{F9F013FE-FF52-4B35-28DD-D57696251CE6}"/>
          </ac:spMkLst>
        </pc:spChg>
        <pc:spChg chg="mod">
          <ac:chgData name="jardin numbere" userId="92335333014568ed" providerId="LiveId" clId="{43DF958F-8810-4072-AB16-37E2D4DE3541}" dt="2024-09-22T14:38:06.963" v="7758" actId="27636"/>
          <ac:spMkLst>
            <pc:docMk/>
            <pc:sldMk cId="252949868" sldId="267"/>
            <ac:spMk id="4" creationId="{1FB3BAF8-72B9-BDE9-67EC-7C7088627A85}"/>
          </ac:spMkLst>
        </pc:spChg>
        <pc:spChg chg="mod">
          <ac:chgData name="jardin numbere" userId="92335333014568ed" providerId="LiveId" clId="{43DF958F-8810-4072-AB16-37E2D4DE3541}" dt="2024-09-21T18:46:57.619" v="6496" actId="20577"/>
          <ac:spMkLst>
            <pc:docMk/>
            <pc:sldMk cId="252949868" sldId="267"/>
            <ac:spMk id="5" creationId="{CB73B98C-3AB3-360E-BC08-8602DC128035}"/>
          </ac:spMkLst>
        </pc:spChg>
        <pc:spChg chg="mod">
          <ac:chgData name="jardin numbere" userId="92335333014568ed" providerId="LiveId" clId="{43DF958F-8810-4072-AB16-37E2D4DE3541}" dt="2024-09-29T18:49:12.285" v="7872" actId="20577"/>
          <ac:spMkLst>
            <pc:docMk/>
            <pc:sldMk cId="252949868" sldId="267"/>
            <ac:spMk id="6" creationId="{8971B98A-0200-2EC6-BBA5-B4EC73D94C08}"/>
          </ac:spMkLst>
        </pc:spChg>
      </pc:sldChg>
      <pc:sldChg chg="modSp new del mod">
        <pc:chgData name="jardin numbere" userId="92335333014568ed" providerId="LiveId" clId="{43DF958F-8810-4072-AB16-37E2D4DE3541}" dt="2024-09-20T12:06:08.858" v="4705" actId="47"/>
        <pc:sldMkLst>
          <pc:docMk/>
          <pc:sldMk cId="3993726195" sldId="268"/>
        </pc:sldMkLst>
        <pc:spChg chg="mod">
          <ac:chgData name="jardin numbere" userId="92335333014568ed" providerId="LiveId" clId="{43DF958F-8810-4072-AB16-37E2D4DE3541}" dt="2024-09-19T11:38:00.786" v="1805" actId="20577"/>
          <ac:spMkLst>
            <pc:docMk/>
            <pc:sldMk cId="3993726195" sldId="268"/>
            <ac:spMk id="3" creationId="{648210FB-62FE-7391-20C0-052208558667}"/>
          </ac:spMkLst>
        </pc:spChg>
      </pc:sldChg>
      <pc:sldChg chg="addSp delSp modSp new del mod modClrScheme chgLayout">
        <pc:chgData name="jardin numbere" userId="92335333014568ed" providerId="LiveId" clId="{43DF958F-8810-4072-AB16-37E2D4DE3541}" dt="2024-09-21T14:55:21.736" v="5405" actId="47"/>
        <pc:sldMkLst>
          <pc:docMk/>
          <pc:sldMk cId="2627547771" sldId="269"/>
        </pc:sldMkLst>
        <pc:spChg chg="mod ord">
          <ac:chgData name="jardin numbere" userId="92335333014568ed" providerId="LiveId" clId="{43DF958F-8810-4072-AB16-37E2D4DE3541}" dt="2024-09-20T10:17:15.915" v="3486" actId="5793"/>
          <ac:spMkLst>
            <pc:docMk/>
            <pc:sldMk cId="2627547771" sldId="269"/>
            <ac:spMk id="2" creationId="{6BEED0C6-3ECE-0036-6842-679C95EE1386}"/>
          </ac:spMkLst>
        </pc:spChg>
        <pc:spChg chg="mod ord">
          <ac:chgData name="jardin numbere" userId="92335333014568ed" providerId="LiveId" clId="{43DF958F-8810-4072-AB16-37E2D4DE3541}" dt="2024-09-20T12:33:24.249" v="4881"/>
          <ac:spMkLst>
            <pc:docMk/>
            <pc:sldMk cId="2627547771" sldId="269"/>
            <ac:spMk id="3" creationId="{D1845A7C-0EAB-FF6B-1339-091615AC4673}"/>
          </ac:spMkLst>
        </pc:spChg>
        <pc:spChg chg="add mod ord">
          <ac:chgData name="jardin numbere" userId="92335333014568ed" providerId="LiveId" clId="{43DF958F-8810-4072-AB16-37E2D4DE3541}" dt="2024-09-20T09:54:41.896" v="3462" actId="1076"/>
          <ac:spMkLst>
            <pc:docMk/>
            <pc:sldMk cId="2627547771" sldId="269"/>
            <ac:spMk id="4" creationId="{FBC7D7A3-0283-61AC-87BA-C9991EB1C5EF}"/>
          </ac:spMkLst>
        </pc:spChg>
        <pc:spChg chg="add mod ord">
          <ac:chgData name="jardin numbere" userId="92335333014568ed" providerId="LiveId" clId="{43DF958F-8810-4072-AB16-37E2D4DE3541}" dt="2024-09-20T10:27:21.791" v="3599" actId="5793"/>
          <ac:spMkLst>
            <pc:docMk/>
            <pc:sldMk cId="2627547771" sldId="269"/>
            <ac:spMk id="5" creationId="{5F59AFC9-F84C-33C9-A95A-AF5238B27353}"/>
          </ac:spMkLst>
        </pc:spChg>
        <pc:spChg chg="add del mod ord">
          <ac:chgData name="jardin numbere" userId="92335333014568ed" providerId="LiveId" clId="{43DF958F-8810-4072-AB16-37E2D4DE3541}" dt="2024-09-21T11:43:31.733" v="5253"/>
          <ac:spMkLst>
            <pc:docMk/>
            <pc:sldMk cId="2627547771" sldId="269"/>
            <ac:spMk id="6" creationId="{A98FA353-FCE6-DC15-EEC5-FA723CB7F2DF}"/>
          </ac:spMkLst>
        </pc:spChg>
        <pc:graphicFrameChg chg="add mod modGraphic">
          <ac:chgData name="jardin numbere" userId="92335333014568ed" providerId="LiveId" clId="{43DF958F-8810-4072-AB16-37E2D4DE3541}" dt="2024-09-21T14:22:24.057" v="5293" actId="14100"/>
          <ac:graphicFrameMkLst>
            <pc:docMk/>
            <pc:sldMk cId="2627547771" sldId="269"/>
            <ac:graphicFrameMk id="7" creationId="{2A5237E4-182D-B367-62EA-7C08F2A41E3B}"/>
          </ac:graphicFrameMkLst>
        </pc:graphicFrameChg>
        <pc:picChg chg="add del mod">
          <ac:chgData name="jardin numbere" userId="92335333014568ed" providerId="LiveId" clId="{43DF958F-8810-4072-AB16-37E2D4DE3541}" dt="2024-09-21T14:22:00.059" v="5288" actId="478"/>
          <ac:picMkLst>
            <pc:docMk/>
            <pc:sldMk cId="2627547771" sldId="269"/>
            <ac:picMk id="2049" creationId="{809C835A-5FFE-A193-4A66-207479863B4E}"/>
          </ac:picMkLst>
        </pc:picChg>
      </pc:sldChg>
      <pc:sldChg chg="addSp delSp modSp new mod ord">
        <pc:chgData name="jardin numbere" userId="92335333014568ed" providerId="LiveId" clId="{43DF958F-8810-4072-AB16-37E2D4DE3541}" dt="2024-09-29T18:44:00.929" v="7835" actId="20577"/>
        <pc:sldMkLst>
          <pc:docMk/>
          <pc:sldMk cId="2658119912" sldId="270"/>
        </pc:sldMkLst>
        <pc:spChg chg="mod">
          <ac:chgData name="jardin numbere" userId="92335333014568ed" providerId="LiveId" clId="{43DF958F-8810-4072-AB16-37E2D4DE3541}" dt="2024-09-21T16:03:01.355" v="6109" actId="1076"/>
          <ac:spMkLst>
            <pc:docMk/>
            <pc:sldMk cId="2658119912" sldId="270"/>
            <ac:spMk id="2" creationId="{4C47D560-5056-25E6-94C6-F00B86F20E72}"/>
          </ac:spMkLst>
        </pc:spChg>
        <pc:spChg chg="mod">
          <ac:chgData name="jardin numbere" userId="92335333014568ed" providerId="LiveId" clId="{43DF958F-8810-4072-AB16-37E2D4DE3541}" dt="2024-09-22T14:31:38.320" v="7683" actId="1076"/>
          <ac:spMkLst>
            <pc:docMk/>
            <pc:sldMk cId="2658119912" sldId="270"/>
            <ac:spMk id="3" creationId="{8DF21D06-CF1D-3293-6BE1-700F7E7FC836}"/>
          </ac:spMkLst>
        </pc:spChg>
        <pc:spChg chg="add del mod">
          <ac:chgData name="jardin numbere" userId="92335333014568ed" providerId="LiveId" clId="{43DF958F-8810-4072-AB16-37E2D4DE3541}" dt="2024-09-22T14:31:42.532" v="7686" actId="27636"/>
          <ac:spMkLst>
            <pc:docMk/>
            <pc:sldMk cId="2658119912" sldId="270"/>
            <ac:spMk id="4" creationId="{1EE998AA-0567-8F83-2BAB-F14E3A1D7A15}"/>
          </ac:spMkLst>
        </pc:spChg>
        <pc:spChg chg="mod">
          <ac:chgData name="jardin numbere" userId="92335333014568ed" providerId="LiveId" clId="{43DF958F-8810-4072-AB16-37E2D4DE3541}" dt="2024-09-22T14:12:14.874" v="7260" actId="20577"/>
          <ac:spMkLst>
            <pc:docMk/>
            <pc:sldMk cId="2658119912" sldId="270"/>
            <ac:spMk id="5" creationId="{17102543-F3EC-439E-BA53-088F980C3FEF}"/>
          </ac:spMkLst>
        </pc:spChg>
        <pc:spChg chg="mod">
          <ac:chgData name="jardin numbere" userId="92335333014568ed" providerId="LiveId" clId="{43DF958F-8810-4072-AB16-37E2D4DE3541}" dt="2024-09-29T18:44:00.929" v="7835" actId="20577"/>
          <ac:spMkLst>
            <pc:docMk/>
            <pc:sldMk cId="2658119912" sldId="270"/>
            <ac:spMk id="6" creationId="{4C0F3F34-495E-6945-CBB5-3A4C26B05DA7}"/>
          </ac:spMkLst>
        </pc:spChg>
        <pc:graphicFrameChg chg="add del mod ord modGraphic">
          <ac:chgData name="jardin numbere" userId="92335333014568ed" providerId="LiveId" clId="{43DF958F-8810-4072-AB16-37E2D4DE3541}" dt="2024-09-21T16:05:39.999" v="6122" actId="3680"/>
          <ac:graphicFrameMkLst>
            <pc:docMk/>
            <pc:sldMk cId="2658119912" sldId="270"/>
            <ac:graphicFrameMk id="7" creationId="{028A60AD-86CC-80AB-8EEC-D9A086CDB8E9}"/>
          </ac:graphicFrameMkLst>
        </pc:graphicFrameChg>
      </pc:sldChg>
      <pc:sldChg chg="modSp mod">
        <pc:chgData name="jardin numbere" userId="92335333014568ed" providerId="LiveId" clId="{43DF958F-8810-4072-AB16-37E2D4DE3541}" dt="2024-09-29T19:16:58.664" v="7920" actId="20577"/>
        <pc:sldMkLst>
          <pc:docMk/>
          <pc:sldMk cId="1071387620" sldId="271"/>
        </pc:sldMkLst>
        <pc:spChg chg="mod">
          <ac:chgData name="jardin numbere" userId="92335333014568ed" providerId="LiveId" clId="{43DF958F-8810-4072-AB16-37E2D4DE3541}" dt="2024-09-21T16:55:07.863" v="6454" actId="20577"/>
          <ac:spMkLst>
            <pc:docMk/>
            <pc:sldMk cId="1071387620" sldId="271"/>
            <ac:spMk id="2" creationId="{727C4FC5-5CA6-67A8-ECB1-DE27CA83C003}"/>
          </ac:spMkLst>
        </pc:spChg>
        <pc:graphicFrameChg chg="mod modGraphic">
          <ac:chgData name="jardin numbere" userId="92335333014568ed" providerId="LiveId" clId="{43DF958F-8810-4072-AB16-37E2D4DE3541}" dt="2024-09-29T19:16:58.664" v="7920" actId="20577"/>
          <ac:graphicFrameMkLst>
            <pc:docMk/>
            <pc:sldMk cId="1071387620" sldId="271"/>
            <ac:graphicFrameMk id="7" creationId="{FD9A3B24-217F-735A-D93D-D48FE9B35DD3}"/>
          </ac:graphicFrameMkLst>
        </pc:graphicFrameChg>
      </pc:sldChg>
      <pc:sldChg chg="modSp">
        <pc:chgData name="jardin numbere" userId="92335333014568ed" providerId="LiveId" clId="{43DF958F-8810-4072-AB16-37E2D4DE3541}" dt="2024-09-21T15:39:06.164" v="5862"/>
        <pc:sldMkLst>
          <pc:docMk/>
          <pc:sldMk cId="0" sldId="272"/>
        </pc:sldMkLst>
        <pc:spChg chg="mod">
          <ac:chgData name="jardin numbere" userId="92335333014568ed" providerId="LiveId" clId="{43DF958F-8810-4072-AB16-37E2D4DE3541}" dt="2024-09-21T15:39:06.164" v="5862"/>
          <ac:spMkLst>
            <pc:docMk/>
            <pc:sldMk cId="0" sldId="272"/>
            <ac:spMk id="4" creationId="{00000000-0000-0000-0000-000000000000}"/>
          </ac:spMkLst>
        </pc:spChg>
      </pc:sldChg>
      <pc:sldChg chg="addSp delSp modSp new mod ord">
        <pc:chgData name="jardin numbere" userId="92335333014568ed" providerId="LiveId" clId="{43DF958F-8810-4072-AB16-37E2D4DE3541}" dt="2024-09-29T19:06:55.254" v="7917" actId="20577"/>
        <pc:sldMkLst>
          <pc:docMk/>
          <pc:sldMk cId="2911577598" sldId="273"/>
        </pc:sldMkLst>
        <pc:spChg chg="mod">
          <ac:chgData name="jardin numbere" userId="92335333014568ed" providerId="LiveId" clId="{43DF958F-8810-4072-AB16-37E2D4DE3541}" dt="2024-09-21T15:39:06.604" v="5866" actId="27636"/>
          <ac:spMkLst>
            <pc:docMk/>
            <pc:sldMk cId="2911577598" sldId="273"/>
            <ac:spMk id="2" creationId="{2532A0D3-36C0-A7C1-CBB5-25828A53D449}"/>
          </ac:spMkLst>
        </pc:spChg>
        <pc:spChg chg="mod">
          <ac:chgData name="jardin numbere" userId="92335333014568ed" providerId="LiveId" clId="{43DF958F-8810-4072-AB16-37E2D4DE3541}" dt="2024-09-21T19:29:26.219" v="6787" actId="27636"/>
          <ac:spMkLst>
            <pc:docMk/>
            <pc:sldMk cId="2911577598" sldId="273"/>
            <ac:spMk id="3" creationId="{E1600693-BBCA-1D8A-8096-8AA197D84419}"/>
          </ac:spMkLst>
        </pc:spChg>
        <pc:spChg chg="mod">
          <ac:chgData name="jardin numbere" userId="92335333014568ed" providerId="LiveId" clId="{43DF958F-8810-4072-AB16-37E2D4DE3541}" dt="2024-09-21T19:34:27.382" v="6897" actId="20577"/>
          <ac:spMkLst>
            <pc:docMk/>
            <pc:sldMk cId="2911577598" sldId="273"/>
            <ac:spMk id="4" creationId="{117E4F51-9270-3B15-E34A-5439BE9335AE}"/>
          </ac:spMkLst>
        </pc:spChg>
        <pc:spChg chg="mod">
          <ac:chgData name="jardin numbere" userId="92335333014568ed" providerId="LiveId" clId="{43DF958F-8810-4072-AB16-37E2D4DE3541}" dt="2024-09-29T19:06:55.254" v="7917" actId="20577"/>
          <ac:spMkLst>
            <pc:docMk/>
            <pc:sldMk cId="2911577598" sldId="273"/>
            <ac:spMk id="5" creationId="{90098611-6762-7C06-EE98-1BC5F642EBE0}"/>
          </ac:spMkLst>
        </pc:spChg>
        <pc:spChg chg="del">
          <ac:chgData name="jardin numbere" userId="92335333014568ed" providerId="LiveId" clId="{43DF958F-8810-4072-AB16-37E2D4DE3541}" dt="2024-09-21T14:46:04.928" v="5299" actId="931"/>
          <ac:spMkLst>
            <pc:docMk/>
            <pc:sldMk cId="2911577598" sldId="273"/>
            <ac:spMk id="6" creationId="{DD4994F7-FEB3-F15A-A640-9AF9C3DC9EB1}"/>
          </ac:spMkLst>
        </pc:spChg>
        <pc:picChg chg="add mod">
          <ac:chgData name="jardin numbere" userId="92335333014568ed" providerId="LiveId" clId="{43DF958F-8810-4072-AB16-37E2D4DE3541}" dt="2024-09-21T15:56:49.167" v="6078" actId="14100"/>
          <ac:picMkLst>
            <pc:docMk/>
            <pc:sldMk cId="2911577598" sldId="273"/>
            <ac:picMk id="8" creationId="{5F30CBE7-4D73-C9F1-67E7-D604C79B6A89}"/>
          </ac:picMkLst>
        </pc:picChg>
      </pc:sldChg>
      <pc:sldChg chg="addSp delSp modSp new del">
        <pc:chgData name="jardin numbere" userId="92335333014568ed" providerId="LiveId" clId="{43DF958F-8810-4072-AB16-37E2D4DE3541}" dt="2024-09-21T14:21:43.585" v="5287" actId="47"/>
        <pc:sldMkLst>
          <pc:docMk/>
          <pc:sldMk cId="3889084612" sldId="273"/>
        </pc:sldMkLst>
        <pc:spChg chg="mod">
          <ac:chgData name="jardin numbere" userId="92335333014568ed" providerId="LiveId" clId="{43DF958F-8810-4072-AB16-37E2D4DE3541}" dt="2024-09-21T14:09:19.851" v="5285"/>
          <ac:spMkLst>
            <pc:docMk/>
            <pc:sldMk cId="3889084612" sldId="273"/>
            <ac:spMk id="2" creationId="{67218995-4AFC-2F28-680D-16529EAC3885}"/>
          </ac:spMkLst>
        </pc:spChg>
        <pc:spChg chg="mod">
          <ac:chgData name="jardin numbere" userId="92335333014568ed" providerId="LiveId" clId="{43DF958F-8810-4072-AB16-37E2D4DE3541}" dt="2024-09-21T14:09:19.851" v="5285"/>
          <ac:spMkLst>
            <pc:docMk/>
            <pc:sldMk cId="3889084612" sldId="273"/>
            <ac:spMk id="3" creationId="{4CC91576-4B29-EFB4-3CF8-16CCAD2C58F1}"/>
          </ac:spMkLst>
        </pc:spChg>
        <pc:spChg chg="del">
          <ac:chgData name="jardin numbere" userId="92335333014568ed" providerId="LiveId" clId="{43DF958F-8810-4072-AB16-37E2D4DE3541}" dt="2024-09-21T14:06:53.914" v="5263"/>
          <ac:spMkLst>
            <pc:docMk/>
            <pc:sldMk cId="3889084612" sldId="273"/>
            <ac:spMk id="4" creationId="{8783C1F1-2CF8-DB46-20D4-598D2F17C887}"/>
          </ac:spMkLst>
        </pc:spChg>
        <pc:spChg chg="mod">
          <ac:chgData name="jardin numbere" userId="92335333014568ed" providerId="LiveId" clId="{43DF958F-8810-4072-AB16-37E2D4DE3541}" dt="2024-09-21T14:09:19.851" v="5285"/>
          <ac:spMkLst>
            <pc:docMk/>
            <pc:sldMk cId="3889084612" sldId="273"/>
            <ac:spMk id="5" creationId="{AC161044-1CDF-BEE9-1877-2CC9F0CE6C89}"/>
          </ac:spMkLst>
        </pc:spChg>
        <pc:spChg chg="del">
          <ac:chgData name="jardin numbere" userId="92335333014568ed" providerId="LiveId" clId="{43DF958F-8810-4072-AB16-37E2D4DE3541}" dt="2024-09-21T12:18:07.517" v="5262"/>
          <ac:spMkLst>
            <pc:docMk/>
            <pc:sldMk cId="3889084612" sldId="273"/>
            <ac:spMk id="6" creationId="{752C7C16-8201-B524-E35C-A657277AE717}"/>
          </ac:spMkLst>
        </pc:spChg>
        <pc:spChg chg="add del mod">
          <ac:chgData name="jardin numbere" userId="92335333014568ed" providerId="LiveId" clId="{43DF958F-8810-4072-AB16-37E2D4DE3541}" dt="2024-09-21T14:07:31.039" v="5272"/>
          <ac:spMkLst>
            <pc:docMk/>
            <pc:sldMk cId="3889084612" sldId="273"/>
            <ac:spMk id="8" creationId="{359FFF6B-2574-E91C-5A99-424BE6199C21}"/>
          </ac:spMkLst>
        </pc:spChg>
        <pc:graphicFrameChg chg="add del mod">
          <ac:chgData name="jardin numbere" userId="92335333014568ed" providerId="LiveId" clId="{43DF958F-8810-4072-AB16-37E2D4DE3541}" dt="2024-09-21T14:07:26.999" v="5271" actId="478"/>
          <ac:graphicFrameMkLst>
            <pc:docMk/>
            <pc:sldMk cId="3889084612" sldId="273"/>
            <ac:graphicFrameMk id="6" creationId="{07F259FD-90F5-E508-8A49-FA9CBFD80A40}"/>
          </ac:graphicFrameMkLst>
        </pc:graphicFrameChg>
        <pc:graphicFrameChg chg="add mod">
          <ac:chgData name="jardin numbere" userId="92335333014568ed" providerId="LiveId" clId="{43DF958F-8810-4072-AB16-37E2D4DE3541}" dt="2024-09-21T14:09:19.851" v="5285"/>
          <ac:graphicFrameMkLst>
            <pc:docMk/>
            <pc:sldMk cId="3889084612" sldId="273"/>
            <ac:graphicFrameMk id="7" creationId="{E5518397-CFDE-D7F3-4B1B-8F628575C484}"/>
          </ac:graphicFrameMkLst>
        </pc:graphicFrameChg>
        <pc:graphicFrameChg chg="add mod">
          <ac:chgData name="jardin numbere" userId="92335333014568ed" providerId="LiveId" clId="{43DF958F-8810-4072-AB16-37E2D4DE3541}" dt="2024-09-21T14:07:45.494" v="5276" actId="1076"/>
          <ac:graphicFrameMkLst>
            <pc:docMk/>
            <pc:sldMk cId="3889084612" sldId="273"/>
            <ac:graphicFrameMk id="9" creationId="{9BB4EF1C-4106-35BB-3AFE-E4491C1EF421}"/>
          </ac:graphicFrameMkLst>
        </pc:graphicFrameChg>
        <pc:picChg chg="add del mod">
          <ac:chgData name="jardin numbere" userId="92335333014568ed" providerId="LiveId" clId="{43DF958F-8810-4072-AB16-37E2D4DE3541}" dt="2024-09-21T14:07:26.999" v="5271" actId="478"/>
          <ac:picMkLst>
            <pc:docMk/>
            <pc:sldMk cId="3889084612" sldId="273"/>
            <ac:picMk id="1025" creationId="{7493B47D-C106-3467-015C-6BF70EDF5F95}"/>
          </ac:picMkLst>
        </pc:picChg>
        <pc:picChg chg="add del mod">
          <ac:chgData name="jardin numbere" userId="92335333014568ed" providerId="LiveId" clId="{43DF958F-8810-4072-AB16-37E2D4DE3541}" dt="2024-09-21T14:21:32.957" v="5286" actId="478"/>
          <ac:picMkLst>
            <pc:docMk/>
            <pc:sldMk cId="3889084612" sldId="273"/>
            <ac:picMk id="1026" creationId="{7FC37774-1324-C4E8-814F-220BBAA48F9F}"/>
          </ac:picMkLst>
        </pc:picChg>
      </pc:sldChg>
      <pc:sldChg chg="addSp delSp modSp new mod ord">
        <pc:chgData name="jardin numbere" userId="92335333014568ed" providerId="LiveId" clId="{43DF958F-8810-4072-AB16-37E2D4DE3541}" dt="2024-09-21T16:12:28.268" v="6402" actId="20577"/>
        <pc:sldMkLst>
          <pc:docMk/>
          <pc:sldMk cId="1239609307" sldId="274"/>
        </pc:sldMkLst>
        <pc:spChg chg="mod">
          <ac:chgData name="jardin numbere" userId="92335333014568ed" providerId="LiveId" clId="{43DF958F-8810-4072-AB16-37E2D4DE3541}" dt="2024-09-21T15:01:20.297" v="5457" actId="14100"/>
          <ac:spMkLst>
            <pc:docMk/>
            <pc:sldMk cId="1239609307" sldId="274"/>
            <ac:spMk id="2" creationId="{7BF71F78-4C22-F567-B1F3-FDFCF4EF3701}"/>
          </ac:spMkLst>
        </pc:spChg>
        <pc:spChg chg="mod">
          <ac:chgData name="jardin numbere" userId="92335333014568ed" providerId="LiveId" clId="{43DF958F-8810-4072-AB16-37E2D4DE3541}" dt="2024-09-21T16:12:28.268" v="6402" actId="20577"/>
          <ac:spMkLst>
            <pc:docMk/>
            <pc:sldMk cId="1239609307" sldId="274"/>
            <ac:spMk id="3" creationId="{455403E4-EAC6-DF8E-8021-6A918B3F43AB}"/>
          </ac:spMkLst>
        </pc:spChg>
        <pc:spChg chg="del">
          <ac:chgData name="jardin numbere" userId="92335333014568ed" providerId="LiveId" clId="{43DF958F-8810-4072-AB16-37E2D4DE3541}" dt="2024-09-21T15:01:42.966" v="5459" actId="931"/>
          <ac:spMkLst>
            <pc:docMk/>
            <pc:sldMk cId="1239609307" sldId="274"/>
            <ac:spMk id="4" creationId="{C333AE14-18D9-C1F8-3CB1-8B62FAA7D4F2}"/>
          </ac:spMkLst>
        </pc:spChg>
        <pc:spChg chg="mod">
          <ac:chgData name="jardin numbere" userId="92335333014568ed" providerId="LiveId" clId="{43DF958F-8810-4072-AB16-37E2D4DE3541}" dt="2024-09-21T16:11:57.243" v="6384" actId="20577"/>
          <ac:spMkLst>
            <pc:docMk/>
            <pc:sldMk cId="1239609307" sldId="274"/>
            <ac:spMk id="5" creationId="{50096A6F-199B-0DC8-51CB-08452F8D9F8B}"/>
          </ac:spMkLst>
        </pc:spChg>
        <pc:spChg chg="del">
          <ac:chgData name="jardin numbere" userId="92335333014568ed" providerId="LiveId" clId="{43DF958F-8810-4072-AB16-37E2D4DE3541}" dt="2024-09-21T14:46:27.816" v="5303" actId="931"/>
          <ac:spMkLst>
            <pc:docMk/>
            <pc:sldMk cId="1239609307" sldId="274"/>
            <ac:spMk id="6" creationId="{D7240370-0CC9-E44A-A0CA-40E39E3ADCA2}"/>
          </ac:spMkLst>
        </pc:spChg>
        <pc:picChg chg="add mod">
          <ac:chgData name="jardin numbere" userId="92335333014568ed" providerId="LiveId" clId="{43DF958F-8810-4072-AB16-37E2D4DE3541}" dt="2024-09-21T16:10:07.014" v="6326" actId="14100"/>
          <ac:picMkLst>
            <pc:docMk/>
            <pc:sldMk cId="1239609307" sldId="274"/>
            <ac:picMk id="8" creationId="{CCE462F5-6526-3C67-CB27-7BD14AE7C38B}"/>
          </ac:picMkLst>
        </pc:picChg>
        <pc:picChg chg="add mod">
          <ac:chgData name="jardin numbere" userId="92335333014568ed" providerId="LiveId" clId="{43DF958F-8810-4072-AB16-37E2D4DE3541}" dt="2024-09-21T16:09:55.497" v="6325" actId="14100"/>
          <ac:picMkLst>
            <pc:docMk/>
            <pc:sldMk cId="1239609307" sldId="274"/>
            <ac:picMk id="10" creationId="{BCFBC6C4-EF57-107C-5316-BC67AA980D37}"/>
          </ac:picMkLst>
        </pc:picChg>
      </pc:sldChg>
      <pc:sldChg chg="addSp delSp modSp new del mod">
        <pc:chgData name="jardin numbere" userId="92335333014568ed" providerId="LiveId" clId="{43DF958F-8810-4072-AB16-37E2D4DE3541}" dt="2024-09-21T14:55:36.673" v="5406" actId="47"/>
        <pc:sldMkLst>
          <pc:docMk/>
          <pc:sldMk cId="724478366" sldId="275"/>
        </pc:sldMkLst>
        <pc:spChg chg="del">
          <ac:chgData name="jardin numbere" userId="92335333014568ed" providerId="LiveId" clId="{43DF958F-8810-4072-AB16-37E2D4DE3541}" dt="2024-09-21T14:46:52.987" v="5307" actId="931"/>
          <ac:spMkLst>
            <pc:docMk/>
            <pc:sldMk cId="724478366" sldId="275"/>
            <ac:spMk id="6" creationId="{A1700B87-C557-77C0-3AA0-6F82276C4C25}"/>
          </ac:spMkLst>
        </pc:spChg>
        <pc:picChg chg="add mod">
          <ac:chgData name="jardin numbere" userId="92335333014568ed" providerId="LiveId" clId="{43DF958F-8810-4072-AB16-37E2D4DE3541}" dt="2024-09-21T14:46:54.768" v="5309" actId="962"/>
          <ac:picMkLst>
            <pc:docMk/>
            <pc:sldMk cId="724478366" sldId="275"/>
            <ac:picMk id="8" creationId="{B7C8A23C-4841-2601-61F0-2E45DF97D355}"/>
          </ac:picMkLst>
        </pc:picChg>
      </pc:sldChg>
      <pc:sldChg chg="addSp delSp modSp new del mod">
        <pc:chgData name="jardin numbere" userId="92335333014568ed" providerId="LiveId" clId="{43DF958F-8810-4072-AB16-37E2D4DE3541}" dt="2024-09-21T15:07:48.554" v="5468" actId="47"/>
        <pc:sldMkLst>
          <pc:docMk/>
          <pc:sldMk cId="879631875" sldId="276"/>
        </pc:sldMkLst>
        <pc:spChg chg="del">
          <ac:chgData name="jardin numbere" userId="92335333014568ed" providerId="LiveId" clId="{43DF958F-8810-4072-AB16-37E2D4DE3541}" dt="2024-09-21T14:47:06.301" v="5311" actId="931"/>
          <ac:spMkLst>
            <pc:docMk/>
            <pc:sldMk cId="879631875" sldId="276"/>
            <ac:spMk id="6" creationId="{D4D22FE5-A692-F1B7-10D2-529A8CC3D7B1}"/>
          </ac:spMkLst>
        </pc:spChg>
        <pc:picChg chg="add mod">
          <ac:chgData name="jardin numbere" userId="92335333014568ed" providerId="LiveId" clId="{43DF958F-8810-4072-AB16-37E2D4DE3541}" dt="2024-09-21T14:47:07.825" v="5313" actId="962"/>
          <ac:picMkLst>
            <pc:docMk/>
            <pc:sldMk cId="879631875" sldId="276"/>
            <ac:picMk id="8" creationId="{553A1A10-B11C-C4BE-A016-BE20B42B0B6A}"/>
          </ac:picMkLst>
        </pc:picChg>
      </pc:sldChg>
      <pc:sldChg chg="addSp delSp modSp mod">
        <pc:chgData name="jardin numbere" userId="92335333014568ed" providerId="LiveId" clId="{43DF958F-8810-4072-AB16-37E2D4DE3541}" dt="2024-09-21T19:19:01.005" v="6721" actId="20577"/>
        <pc:sldMkLst>
          <pc:docMk/>
          <pc:sldMk cId="471660637" sldId="277"/>
        </pc:sldMkLst>
        <pc:spChg chg="mod">
          <ac:chgData name="jardin numbere" userId="92335333014568ed" providerId="LiveId" clId="{43DF958F-8810-4072-AB16-37E2D4DE3541}" dt="2024-09-21T15:39:06.604" v="5865" actId="27636"/>
          <ac:spMkLst>
            <pc:docMk/>
            <pc:sldMk cId="471660637" sldId="277"/>
            <ac:spMk id="2" creationId="{A7B34B4B-EE7E-7896-A960-8E486E0A489D}"/>
          </ac:spMkLst>
        </pc:spChg>
        <pc:spChg chg="mod">
          <ac:chgData name="jardin numbere" userId="92335333014568ed" providerId="LiveId" clId="{43DF958F-8810-4072-AB16-37E2D4DE3541}" dt="2024-09-21T16:28:16.931" v="6433" actId="20577"/>
          <ac:spMkLst>
            <pc:docMk/>
            <pc:sldMk cId="471660637" sldId="277"/>
            <ac:spMk id="3" creationId="{64810106-EE2D-966C-9DC6-0AE23ACACE0B}"/>
          </ac:spMkLst>
        </pc:spChg>
        <pc:spChg chg="add del mod">
          <ac:chgData name="jardin numbere" userId="92335333014568ed" providerId="LiveId" clId="{43DF958F-8810-4072-AB16-37E2D4DE3541}" dt="2024-09-21T19:19:01.005" v="6721" actId="20577"/>
          <ac:spMkLst>
            <pc:docMk/>
            <pc:sldMk cId="471660637" sldId="277"/>
            <ac:spMk id="4" creationId="{E084C2DB-93AE-5FB0-D7DE-5A4890B74E55}"/>
          </ac:spMkLst>
        </pc:spChg>
        <pc:spChg chg="mod">
          <ac:chgData name="jardin numbere" userId="92335333014568ed" providerId="LiveId" clId="{43DF958F-8810-4072-AB16-37E2D4DE3541}" dt="2024-09-21T16:28:27.669" v="6436" actId="20577"/>
          <ac:spMkLst>
            <pc:docMk/>
            <pc:sldMk cId="471660637" sldId="277"/>
            <ac:spMk id="5" creationId="{6584B718-8998-2537-C387-F8777ECE4008}"/>
          </ac:spMkLst>
        </pc:spChg>
        <pc:picChg chg="add mod">
          <ac:chgData name="jardin numbere" userId="92335333014568ed" providerId="LiveId" clId="{43DF958F-8810-4072-AB16-37E2D4DE3541}" dt="2024-09-21T15:16:58.046" v="5521" actId="931"/>
          <ac:picMkLst>
            <pc:docMk/>
            <pc:sldMk cId="471660637" sldId="277"/>
            <ac:picMk id="7" creationId="{3B8C4DFE-AD7F-3C69-8358-988E5BC899CE}"/>
          </ac:picMkLst>
        </pc:picChg>
        <pc:picChg chg="mod">
          <ac:chgData name="jardin numbere" userId="92335333014568ed" providerId="LiveId" clId="{43DF958F-8810-4072-AB16-37E2D4DE3541}" dt="2024-09-21T15:51:22.339" v="5958" actId="14100"/>
          <ac:picMkLst>
            <pc:docMk/>
            <pc:sldMk cId="471660637" sldId="277"/>
            <ac:picMk id="8" creationId="{2001B6C7-AA65-9FA5-44D9-B08BDCDC3F50}"/>
          </ac:picMkLst>
        </pc:picChg>
      </pc:sldChg>
      <pc:sldChg chg="addSp delSp modSp new del mod">
        <pc:chgData name="jardin numbere" userId="92335333014568ed" providerId="LiveId" clId="{43DF958F-8810-4072-AB16-37E2D4DE3541}" dt="2024-09-21T15:08:19.532" v="5469" actId="2696"/>
        <pc:sldMkLst>
          <pc:docMk/>
          <pc:sldMk cId="1442113480" sldId="277"/>
        </pc:sldMkLst>
        <pc:spChg chg="del">
          <ac:chgData name="jardin numbere" userId="92335333014568ed" providerId="LiveId" clId="{43DF958F-8810-4072-AB16-37E2D4DE3541}" dt="2024-09-21T14:47:23.124" v="5315" actId="931"/>
          <ac:spMkLst>
            <pc:docMk/>
            <pc:sldMk cId="1442113480" sldId="277"/>
            <ac:spMk id="6" creationId="{15277EC6-DD8B-9AEA-1309-6392EBB167CF}"/>
          </ac:spMkLst>
        </pc:spChg>
        <pc:picChg chg="add mod">
          <ac:chgData name="jardin numbere" userId="92335333014568ed" providerId="LiveId" clId="{43DF958F-8810-4072-AB16-37E2D4DE3541}" dt="2024-09-21T14:47:24.519" v="5317" actId="962"/>
          <ac:picMkLst>
            <pc:docMk/>
            <pc:sldMk cId="1442113480" sldId="277"/>
            <ac:picMk id="8" creationId="{2001B6C7-AA65-9FA5-44D9-B08BDCDC3F50}"/>
          </ac:picMkLst>
        </pc:picChg>
      </pc:sldChg>
      <pc:sldChg chg="addSp delSp modSp new mod">
        <pc:chgData name="jardin numbere" userId="92335333014568ed" providerId="LiveId" clId="{43DF958F-8810-4072-AB16-37E2D4DE3541}" dt="2024-09-29T18:26:16.243" v="7790" actId="20577"/>
        <pc:sldMkLst>
          <pc:docMk/>
          <pc:sldMk cId="3435333671" sldId="278"/>
        </pc:sldMkLst>
        <pc:spChg chg="mod">
          <ac:chgData name="jardin numbere" userId="92335333014568ed" providerId="LiveId" clId="{43DF958F-8810-4072-AB16-37E2D4DE3541}" dt="2024-09-21T15:39:06.652" v="5871" actId="27636"/>
          <ac:spMkLst>
            <pc:docMk/>
            <pc:sldMk cId="3435333671" sldId="278"/>
            <ac:spMk id="2" creationId="{9AB62074-42E8-1886-FC69-C108950811EF}"/>
          </ac:spMkLst>
        </pc:spChg>
        <pc:spChg chg="mod">
          <ac:chgData name="jardin numbere" userId="92335333014568ed" providerId="LiveId" clId="{43DF958F-8810-4072-AB16-37E2D4DE3541}" dt="2024-09-21T16:28:42.386" v="6439" actId="27636"/>
          <ac:spMkLst>
            <pc:docMk/>
            <pc:sldMk cId="3435333671" sldId="278"/>
            <ac:spMk id="3" creationId="{F084E9DA-62E5-3E3B-6216-C31D3A35A44D}"/>
          </ac:spMkLst>
        </pc:spChg>
        <pc:spChg chg="mod">
          <ac:chgData name="jardin numbere" userId="92335333014568ed" providerId="LiveId" clId="{43DF958F-8810-4072-AB16-37E2D4DE3541}" dt="2024-09-29T18:26:16.243" v="7790" actId="20577"/>
          <ac:spMkLst>
            <pc:docMk/>
            <pc:sldMk cId="3435333671" sldId="278"/>
            <ac:spMk id="4" creationId="{B419F951-C510-6A02-AC64-339956F8C8C4}"/>
          </ac:spMkLst>
        </pc:spChg>
        <pc:spChg chg="mod">
          <ac:chgData name="jardin numbere" userId="92335333014568ed" providerId="LiveId" clId="{43DF958F-8810-4072-AB16-37E2D4DE3541}" dt="2024-09-21T16:28:42.402" v="6440" actId="27636"/>
          <ac:spMkLst>
            <pc:docMk/>
            <pc:sldMk cId="3435333671" sldId="278"/>
            <ac:spMk id="5" creationId="{A8F94AB4-FBCA-27D3-3939-2B1517329F9C}"/>
          </ac:spMkLst>
        </pc:spChg>
        <pc:spChg chg="del">
          <ac:chgData name="jardin numbere" userId="92335333014568ed" providerId="LiveId" clId="{43DF958F-8810-4072-AB16-37E2D4DE3541}" dt="2024-09-21T14:50:44.256" v="5324" actId="931"/>
          <ac:spMkLst>
            <pc:docMk/>
            <pc:sldMk cId="3435333671" sldId="278"/>
            <ac:spMk id="6" creationId="{D38BC3EE-E364-1AA1-FFE9-17BAB5AD0D38}"/>
          </ac:spMkLst>
        </pc:spChg>
        <pc:picChg chg="add mod">
          <ac:chgData name="jardin numbere" userId="92335333014568ed" providerId="LiveId" clId="{43DF958F-8810-4072-AB16-37E2D4DE3541}" dt="2024-09-21T16:17:10.383" v="6405" actId="1076"/>
          <ac:picMkLst>
            <pc:docMk/>
            <pc:sldMk cId="3435333671" sldId="278"/>
            <ac:picMk id="8" creationId="{450B5C1B-2483-2CE8-F69C-55F660409A43}"/>
          </ac:picMkLst>
        </pc:picChg>
      </pc:sldChg>
      <pc:sldChg chg="addSp delSp modSp new del mod">
        <pc:chgData name="jardin numbere" userId="92335333014568ed" providerId="LiveId" clId="{43DF958F-8810-4072-AB16-37E2D4DE3541}" dt="2024-09-21T15:07:05.946" v="5467" actId="47"/>
        <pc:sldMkLst>
          <pc:docMk/>
          <pc:sldMk cId="4262443559" sldId="279"/>
        </pc:sldMkLst>
        <pc:spChg chg="del">
          <ac:chgData name="jardin numbere" userId="92335333014568ed" providerId="LiveId" clId="{43DF958F-8810-4072-AB16-37E2D4DE3541}" dt="2024-09-21T15:06:47.015" v="5464" actId="931"/>
          <ac:spMkLst>
            <pc:docMk/>
            <pc:sldMk cId="4262443559" sldId="279"/>
            <ac:spMk id="6" creationId="{6517D389-BE40-6E62-141A-BFBFC8BC3D30}"/>
          </ac:spMkLst>
        </pc:spChg>
        <pc:picChg chg="add mod">
          <ac:chgData name="jardin numbere" userId="92335333014568ed" providerId="LiveId" clId="{43DF958F-8810-4072-AB16-37E2D4DE3541}" dt="2024-09-21T15:06:54.111" v="5466" actId="962"/>
          <ac:picMkLst>
            <pc:docMk/>
            <pc:sldMk cId="4262443559" sldId="279"/>
            <ac:picMk id="8" creationId="{6C3DA75D-4DBF-F4C3-AF71-7A7D55AE57A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7646A-79E6-4675-9684-A9612711B441}" type="datetimeFigureOut">
              <a:rPr lang="en-GB" smtClean="0"/>
              <a:t>28/09/2024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1D42C-2C96-49A3-839C-F41E13C6B5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975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donutChart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pivotTable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1D42C-2C96-49A3-839C-F41E13C6B54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272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36DE-724A-486B-BC3E-F964B5ABF7F2}" type="datetimeFigureOut">
              <a:rPr lang="en-GB" smtClean="0"/>
              <a:t>28/09/2024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7F9B-E5E8-4708-B479-BFFD0C829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075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36DE-724A-486B-BC3E-F964B5ABF7F2}" type="datetimeFigureOut">
              <a:rPr lang="en-GB" smtClean="0"/>
              <a:t>28/09/2024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7F9B-E5E8-4708-B479-BFFD0C829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329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36DE-724A-486B-BC3E-F964B5ABF7F2}" type="datetimeFigureOut">
              <a:rPr lang="en-GB" smtClean="0"/>
              <a:t>28/09/2024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7F9B-E5E8-4708-B479-BFFD0C829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822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36DE-724A-486B-BC3E-F964B5ABF7F2}" type="datetimeFigureOut">
              <a:rPr lang="en-GB" smtClean="0"/>
              <a:t>28/09/2024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7F9B-E5E8-4708-B479-BFFD0C8292DC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845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36DE-724A-486B-BC3E-F964B5ABF7F2}" type="datetimeFigureOut">
              <a:rPr lang="en-GB" smtClean="0"/>
              <a:t>28/09/2024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7F9B-E5E8-4708-B479-BFFD0C829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1664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36DE-724A-486B-BC3E-F964B5ABF7F2}" type="datetimeFigureOut">
              <a:rPr lang="en-GB" smtClean="0"/>
              <a:t>28/09/2024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7F9B-E5E8-4708-B479-BFFD0C829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606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36DE-724A-486B-BC3E-F964B5ABF7F2}" type="datetimeFigureOut">
              <a:rPr lang="en-GB" smtClean="0"/>
              <a:t>28/09/2024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7F9B-E5E8-4708-B479-BFFD0C829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038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36DE-724A-486B-BC3E-F964B5ABF7F2}" type="datetimeFigureOut">
              <a:rPr lang="en-GB" smtClean="0"/>
              <a:t>28/09/2024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7F9B-E5E8-4708-B479-BFFD0C829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8204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36DE-724A-486B-BC3E-F964B5ABF7F2}" type="datetimeFigureOut">
              <a:rPr lang="en-GB" smtClean="0"/>
              <a:t>28/09/2024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7F9B-E5E8-4708-B479-BFFD0C829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440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36DE-724A-486B-BC3E-F964B5ABF7F2}" type="datetimeFigureOut">
              <a:rPr lang="en-GB" smtClean="0"/>
              <a:t>28/09/2024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7F9B-E5E8-4708-B479-BFFD0C829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788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36DE-724A-486B-BC3E-F964B5ABF7F2}" type="datetimeFigureOut">
              <a:rPr lang="en-GB" smtClean="0"/>
              <a:t>28/09/2024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7F9B-E5E8-4708-B479-BFFD0C829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459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36DE-724A-486B-BC3E-F964B5ABF7F2}" type="datetimeFigureOut">
              <a:rPr lang="en-GB" smtClean="0"/>
              <a:t>28/09/2024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7F9B-E5E8-4708-B479-BFFD0C829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812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36DE-724A-486B-BC3E-F964B5ABF7F2}" type="datetimeFigureOut">
              <a:rPr lang="en-GB" smtClean="0"/>
              <a:t>28/09/2024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7F9B-E5E8-4708-B479-BFFD0C829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763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36DE-724A-486B-BC3E-F964B5ABF7F2}" type="datetimeFigureOut">
              <a:rPr lang="en-GB" smtClean="0"/>
              <a:t>28/09/2024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7F9B-E5E8-4708-B479-BFFD0C829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365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36DE-724A-486B-BC3E-F964B5ABF7F2}" type="datetimeFigureOut">
              <a:rPr lang="en-GB" smtClean="0"/>
              <a:t>28/09/2024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7F9B-E5E8-4708-B479-BFFD0C829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839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36DE-724A-486B-BC3E-F964B5ABF7F2}" type="datetimeFigureOut">
              <a:rPr lang="en-GB" smtClean="0"/>
              <a:t>28/09/2024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7F9B-E5E8-4708-B479-BFFD0C829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936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36DE-724A-486B-BC3E-F964B5ABF7F2}" type="datetimeFigureOut">
              <a:rPr lang="en-GB" smtClean="0"/>
              <a:t>28/09/2024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7F9B-E5E8-4708-B479-BFFD0C829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234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C36DE-724A-486B-BC3E-F964B5ABF7F2}" type="datetimeFigureOut">
              <a:rPr lang="en-GB" smtClean="0"/>
              <a:t>28/09/2024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37F9B-E5E8-4708-B479-BFFD0C829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104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5fb401d0-392f-48f2-965a-ee91e7d78f62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DD81A-3F4B-0F30-4250-016E7B072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4811"/>
            <a:ext cx="8948928" cy="1655762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TedSquare Ltd</a:t>
            </a:r>
            <a:br>
              <a:rPr lang="en-GB" b="1" dirty="0"/>
            </a:br>
            <a:r>
              <a:rPr lang="en-GB" b="1" dirty="0"/>
              <a:t>HR Recruitment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24436F-FC62-B907-13EE-40A433337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8928" y="4540822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By </a:t>
            </a:r>
          </a:p>
          <a:p>
            <a:r>
              <a:rPr lang="en-GB" sz="3600" b="1" dirty="0"/>
              <a:t>Kori Numbere</a:t>
            </a:r>
          </a:p>
          <a:p>
            <a:r>
              <a:rPr lang="en-GB" dirty="0"/>
              <a:t>September 2024</a:t>
            </a:r>
          </a:p>
        </p:txBody>
      </p:sp>
    </p:spTree>
    <p:extLst>
      <p:ext uri="{BB962C8B-B14F-4D97-AF65-F5344CB8AC3E}">
        <p14:creationId xmlns:p14="http://schemas.microsoft.com/office/powerpoint/2010/main" val="100369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C4FC5-5CA6-67A8-ECB1-DE27CA83C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272" y="175608"/>
            <a:ext cx="9869426" cy="470568"/>
          </a:xfrm>
        </p:spPr>
        <p:txBody>
          <a:bodyPr>
            <a:normAutofit fontScale="90000"/>
          </a:bodyPr>
          <a:lstStyle/>
          <a:p>
            <a:pPr algn="ctr"/>
            <a:r>
              <a:rPr lang="en-GB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Recruitment Method Analysis cont’d</a:t>
            </a:r>
            <a:endParaRPr lang="en-GB" sz="3600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D9A3B24-217F-735A-D93D-D48FE9B35D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4717260"/>
              </p:ext>
            </p:extLst>
          </p:nvPr>
        </p:nvGraphicFramePr>
        <p:xfrm>
          <a:off x="857250" y="819151"/>
          <a:ext cx="10749534" cy="617640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90878">
                  <a:extLst>
                    <a:ext uri="{9D8B030D-6E8A-4147-A177-3AD203B41FA5}">
                      <a16:colId xmlns:a16="http://schemas.microsoft.com/office/drawing/2014/main" val="54052102"/>
                    </a:ext>
                  </a:extLst>
                </a:gridCol>
                <a:gridCol w="3450336">
                  <a:extLst>
                    <a:ext uri="{9D8B030D-6E8A-4147-A177-3AD203B41FA5}">
                      <a16:colId xmlns:a16="http://schemas.microsoft.com/office/drawing/2014/main" val="4005413270"/>
                    </a:ext>
                  </a:extLst>
                </a:gridCol>
                <a:gridCol w="2048256">
                  <a:extLst>
                    <a:ext uri="{9D8B030D-6E8A-4147-A177-3AD203B41FA5}">
                      <a16:colId xmlns:a16="http://schemas.microsoft.com/office/drawing/2014/main" val="2481889448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1030752080"/>
                    </a:ext>
                  </a:extLst>
                </a:gridCol>
                <a:gridCol w="1877568">
                  <a:extLst>
                    <a:ext uri="{9D8B030D-6E8A-4147-A177-3AD203B41FA5}">
                      <a16:colId xmlns:a16="http://schemas.microsoft.com/office/drawing/2014/main" val="3514133017"/>
                    </a:ext>
                  </a:extLst>
                </a:gridCol>
              </a:tblGrid>
              <a:tr h="1915169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700" b="1" u="none" strike="noStrike" kern="100" dirty="0">
                          <a:effectLst/>
                        </a:rPr>
                        <a:t>Types of recruitment method used by TedSquare Ltd</a:t>
                      </a:r>
                      <a:endParaRPr lang="en-GB" sz="3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154" marR="116154" marT="16133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700" b="1" u="none" strike="noStrike" kern="100" dirty="0">
                          <a:effectLst/>
                        </a:rPr>
                        <a:t>Potential benefits</a:t>
                      </a:r>
                      <a:endParaRPr lang="en-GB" sz="3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154" marR="116154" marT="16133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700" b="1" u="none" strike="noStrike" kern="100" dirty="0">
                          <a:effectLst/>
                        </a:rPr>
                        <a:t>Consequences (Risks) associated with  external method</a:t>
                      </a:r>
                      <a:endParaRPr lang="en-GB" sz="3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154" marR="116154" marT="16133" marB="0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Current Global External  Recruitment Methods</a:t>
                      </a:r>
                      <a:endParaRPr lang="en-GB" sz="1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6154" marR="116154" marT="16133" marB="0"/>
                </a:tc>
                <a:tc>
                  <a:txBody>
                    <a:bodyPr/>
                    <a:lstStyle/>
                    <a:p>
                      <a:r>
                        <a:rPr lang="en-GB" sz="1700" b="1" u="none" strike="noStrike" kern="100" dirty="0">
                          <a:effectLst/>
                        </a:rPr>
                        <a:t>Alternative recruitment method consideration</a:t>
                      </a:r>
                      <a:r>
                        <a:rPr lang="en-GB" sz="1700" b="0" u="none" strike="noStrike" kern="100" dirty="0">
                          <a:effectLst/>
                        </a:rPr>
                        <a:t> </a:t>
                      </a:r>
                      <a:r>
                        <a:rPr lang="en-GB" sz="1700" b="1" u="none" strike="noStrike" kern="100" dirty="0">
                          <a:effectLst/>
                        </a:rPr>
                        <a:t>from current  global recruitment trends</a:t>
                      </a:r>
                      <a:endParaRPr lang="en-GB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154" marR="116154" marT="16133" marB="0"/>
                </a:tc>
                <a:extLst>
                  <a:ext uri="{0D108BD9-81ED-4DB2-BD59-A6C34878D82A}">
                    <a16:rowId xmlns:a16="http://schemas.microsoft.com/office/drawing/2014/main" val="2494868964"/>
                  </a:ext>
                </a:extLst>
              </a:tr>
              <a:tr h="488084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3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154" marR="116154" marT="16133" marB="0"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Wingdings" panose="05000000000000000000" pitchFamily="2" charset="2"/>
                        <a:buChar char="§"/>
                      </a:pPr>
                      <a:endParaRPr lang="en-GB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6154" marR="116154" marT="16133" marB="0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endParaRPr lang="en-GB" sz="3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154" marR="116154" marT="16133" marB="0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116154" marR="116154" marT="16133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3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154" marR="116154" marT="16133" marB="0"/>
                </a:tc>
                <a:extLst>
                  <a:ext uri="{0D108BD9-81ED-4DB2-BD59-A6C34878D82A}">
                    <a16:rowId xmlns:a16="http://schemas.microsoft.com/office/drawing/2014/main" val="3085097372"/>
                  </a:ext>
                </a:extLst>
              </a:tr>
              <a:tr h="3459988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0" u="none" strike="noStrike" kern="100" dirty="0">
                          <a:effectLst/>
                        </a:rPr>
                        <a:t> </a:t>
                      </a:r>
                      <a:r>
                        <a:rPr lang="en-GB" sz="1800" b="1" u="none" strike="noStrike" kern="100" dirty="0">
                          <a:effectLst/>
                        </a:rPr>
                        <a:t>External </a:t>
                      </a:r>
                      <a:endParaRPr lang="en-GB" sz="1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154" marR="116154" marT="16133" marB="0"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</a:rPr>
                        <a:t>Takes pressure of internal HR Team.</a:t>
                      </a:r>
                    </a:p>
                    <a:p>
                      <a:pPr marL="285750" lvl="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</a:rPr>
                        <a:t>Provides a larger selection pool of Candidates.</a:t>
                      </a:r>
                    </a:p>
                    <a:p>
                      <a:pPr marL="285750" lvl="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</a:rPr>
                        <a:t>Increases likelihood of more ‘right fits’</a:t>
                      </a:r>
                    </a:p>
                    <a:p>
                      <a:pPr marL="285750" lvl="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</a:rPr>
                        <a:t>Enables fresh perspectives &amp; company diversity</a:t>
                      </a:r>
                    </a:p>
                    <a:p>
                      <a:pPr marL="285750" lvl="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</a:rPr>
                        <a:t>Increases attraction for company</a:t>
                      </a:r>
                    </a:p>
                    <a:p>
                      <a:pPr marL="285750" lvl="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</a:rPr>
                        <a:t>Increased access to specialized candidates to improve efficiency 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154" marR="116154" marT="16133" marB="0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</a:rPr>
                        <a:t>May not be budget-wise due to higher costs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</a:rPr>
                        <a:t>Time consuming for all stakeholders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</a:rPr>
                        <a:t>Takes longer processing times </a:t>
                      </a:r>
                      <a:endParaRPr lang="en-GB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6154" marR="116154" marT="16133" marB="0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1800" b="0" kern="1200">
                          <a:solidFill>
                            <a:schemeClr val="tx1"/>
                          </a:solidFill>
                          <a:effectLst/>
                        </a:rPr>
                        <a:t>Diversity  Hiring</a:t>
                      </a:r>
                      <a:endParaRPr lang="en-GB" sz="1800" b="0" kern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</a:rPr>
                        <a:t>B2B (Business to Business) Contracts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GB" sz="1800" b="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endParaRPr lang="en-GB" sz="1800" dirty="0"/>
                    </a:p>
                  </a:txBody>
                  <a:tcPr marL="116154" marR="116154" marT="16133" marB="0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1800" b="0" u="none" strike="noStrike" dirty="0">
                          <a:effectLst/>
                        </a:rPr>
                        <a:t>Streamlining Hiring – that reduces no. of recruitment steps, thereby minimizing recruitment costs</a:t>
                      </a:r>
                    </a:p>
                    <a:p>
                      <a:pPr algn="l" fontAlgn="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154" marR="116154" marT="16133" marB="0"/>
                </a:tc>
                <a:extLst>
                  <a:ext uri="{0D108BD9-81ED-4DB2-BD59-A6C34878D82A}">
                    <a16:rowId xmlns:a16="http://schemas.microsoft.com/office/drawing/2014/main" val="2229325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1387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7D560-5056-25E6-94C6-F00B86F20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992" y="148083"/>
            <a:ext cx="10044132" cy="656589"/>
          </a:xfrm>
        </p:spPr>
        <p:txBody>
          <a:bodyPr/>
          <a:lstStyle/>
          <a:p>
            <a:r>
              <a:rPr lang="en-GB" b="1" dirty="0"/>
              <a:t>Concluding insights 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21D06-CF1D-3293-6BE1-700F7E7FC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92" y="862230"/>
            <a:ext cx="4812011" cy="656589"/>
          </a:xfrm>
        </p:spPr>
        <p:txBody>
          <a:bodyPr/>
          <a:lstStyle/>
          <a:p>
            <a:r>
              <a:rPr lang="en-GB" dirty="0"/>
              <a:t>Cost Type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E998AA-0567-8F83-2BAB-F14E3A1D7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9446" y="1906392"/>
            <a:ext cx="5171557" cy="4213992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The resulting cost for each recruitment method is dependent on the costs accrued from specific sources (cost description) </a:t>
            </a:r>
          </a:p>
          <a:p>
            <a:r>
              <a:rPr lang="en-GB" dirty="0"/>
              <a:t>The most cost-beneficial external employment source is the Newspaper Ad ($150,000)</a:t>
            </a:r>
          </a:p>
          <a:p>
            <a:r>
              <a:rPr lang="en-GB" dirty="0"/>
              <a:t>The next best cost-efficient employment source is the internal method of Referral Bonuses ($180,000)</a:t>
            </a:r>
          </a:p>
          <a:p>
            <a:r>
              <a:rPr lang="en-GB" dirty="0"/>
              <a:t>Average payrate of per employee by external method is a higher than total average payrate.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02543-F3EC-439E-BA53-088F980C3F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7101" y="1082480"/>
            <a:ext cx="4865554" cy="823912"/>
          </a:xfrm>
        </p:spPr>
        <p:txBody>
          <a:bodyPr/>
          <a:lstStyle/>
          <a:p>
            <a:r>
              <a:rPr lang="en-GB" dirty="0"/>
              <a:t>Employee Distribution 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0F3F34-495E-6945-CBB5-3A4C26B05D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999" y="2184200"/>
            <a:ext cx="5096558" cy="3936184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The Accountant and the Administrative Assistant. are the best performing employees</a:t>
            </a:r>
          </a:p>
          <a:p>
            <a:r>
              <a:rPr lang="en-GB" dirty="0"/>
              <a:t>The larger portion of the workforce are Database Admins who are Adults (30-39) – 76.9%. They are low in cost per hire but also lower in performance.</a:t>
            </a:r>
          </a:p>
          <a:p>
            <a:r>
              <a:rPr lang="en-GB" dirty="0"/>
              <a:t>For this reason, HR may be required to look into performance level optimization for Database Admins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8119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847C2-EAB4-7C7E-541F-E009FC917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392" y="104775"/>
            <a:ext cx="10198608" cy="724281"/>
          </a:xfrm>
        </p:spPr>
        <p:txBody>
          <a:bodyPr/>
          <a:lstStyle/>
          <a:p>
            <a:pPr algn="ctr"/>
            <a:r>
              <a:rPr lang="en-GB" b="1" dirty="0"/>
              <a:t>Recommendations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013FE-FF52-4B35-28DD-D57696251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7799" y="1173920"/>
            <a:ext cx="4879199" cy="613952"/>
          </a:xfrm>
        </p:spPr>
        <p:txBody>
          <a:bodyPr/>
          <a:lstStyle/>
          <a:p>
            <a:r>
              <a:rPr lang="en-GB" dirty="0"/>
              <a:t>Situation: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3BAF8-72B9-BDE9-67EC-7C7088627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0288" y="2132736"/>
            <a:ext cx="5240715" cy="4158336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/>
              <a:t>Query 1</a:t>
            </a:r>
            <a:r>
              <a:rPr lang="en-GB" dirty="0"/>
              <a:t>: What can HR do to minimize external recruitment method  costs – e.g. Agency &amp; Web Job Fees?</a:t>
            </a:r>
          </a:p>
          <a:p>
            <a:r>
              <a:rPr lang="en-GB" b="1" dirty="0"/>
              <a:t>Query 2</a:t>
            </a:r>
            <a:r>
              <a:rPr lang="en-GB" dirty="0"/>
              <a:t>:  What should HR do about the Age metric in aligning with competitive pay rates?</a:t>
            </a:r>
          </a:p>
          <a:p>
            <a:r>
              <a:rPr lang="en-GB" b="1" dirty="0"/>
              <a:t>Query</a:t>
            </a:r>
            <a:r>
              <a:rPr lang="en-GB" dirty="0"/>
              <a:t>: </a:t>
            </a:r>
            <a:r>
              <a:rPr lang="en-GB" b="1" dirty="0"/>
              <a:t>3</a:t>
            </a:r>
            <a:r>
              <a:rPr lang="en-GB" dirty="0"/>
              <a:t>  What should HR do about the performance levels for DB Admins?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73B98C-3AB3-360E-BC08-8602DC128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50801" y="1267543"/>
            <a:ext cx="4879199" cy="613952"/>
          </a:xfrm>
        </p:spPr>
        <p:txBody>
          <a:bodyPr/>
          <a:lstStyle/>
          <a:p>
            <a:r>
              <a:rPr lang="en-GB" dirty="0"/>
              <a:t>Recommendation: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71B98A-0200-2EC6-BBA5-B4EC73D94C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999" y="2132736"/>
            <a:ext cx="5143177" cy="4158336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HR can engage cheaper vendors as Agents and Web hosts for recruitments. Or HR can completely withdraw one of these costs, e.g. :</a:t>
            </a:r>
          </a:p>
          <a:p>
            <a:pPr lvl="1"/>
            <a:r>
              <a:rPr lang="en-GB" dirty="0"/>
              <a:t>By hosting and maintaining company recruitment Website in-house</a:t>
            </a:r>
          </a:p>
          <a:p>
            <a:pPr lvl="1"/>
            <a:r>
              <a:rPr lang="en-GB" dirty="0"/>
              <a:t>Utilizing Newspaper Ads more</a:t>
            </a:r>
          </a:p>
          <a:p>
            <a:pPr lvl="1"/>
            <a:r>
              <a:rPr lang="en-GB" dirty="0"/>
              <a:t>Specialist hires handled by less pricy Agencies</a:t>
            </a:r>
          </a:p>
          <a:p>
            <a:r>
              <a:rPr lang="en-GB" dirty="0"/>
              <a:t>Streamline pay rates by performance-based renumerations in addition to other relevant financial bonuses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949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3D2FD1-BFD8-3558-1A50-913F9285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048" y="104775"/>
            <a:ext cx="10209339" cy="663321"/>
          </a:xfrm>
        </p:spPr>
        <p:txBody>
          <a:bodyPr>
            <a:normAutofit/>
          </a:bodyPr>
          <a:lstStyle/>
          <a:p>
            <a:pPr algn="ctr"/>
            <a:r>
              <a:rPr lang="en-GB" b="1" dirty="0"/>
              <a:t>Case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CDE74-EA31-4943-1E6B-CB59A6BC4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213" y="1083755"/>
            <a:ext cx="5157787" cy="823912"/>
          </a:xfrm>
        </p:spPr>
        <p:txBody>
          <a:bodyPr/>
          <a:lstStyle/>
          <a:p>
            <a:pPr algn="ctr"/>
            <a:r>
              <a:rPr lang="en-GB" dirty="0"/>
              <a:t>Business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913E4-251D-320A-95E6-C9178FE6A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5500" y="2223326"/>
            <a:ext cx="5172075" cy="4311585"/>
          </a:xfrm>
        </p:spPr>
        <p:txBody>
          <a:bodyPr>
            <a:normAutofit lnSpcReduction="10000"/>
          </a:bodyPr>
          <a:lstStyle/>
          <a:p>
            <a:r>
              <a:rPr lang="en-GB" sz="2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HR function of recruitment in TedSquare Ltd </a:t>
            </a:r>
            <a:r>
              <a:rPr lang="en-GB" sz="26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under threats of budget costs</a:t>
            </a:r>
            <a:r>
              <a:rPr lang="en-GB" sz="2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GB" sz="2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2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Needs to </a:t>
            </a:r>
            <a:r>
              <a:rPr lang="en-GB" sz="2600" b="1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optimize operations and reduce recruitment costs</a:t>
            </a:r>
            <a:r>
              <a:rPr lang="en-GB" sz="2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2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A70F00-4931-9BA6-CCD0-7BD5A54F3A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3312" y="786003"/>
            <a:ext cx="5183188" cy="823912"/>
          </a:xfrm>
        </p:spPr>
        <p:txBody>
          <a:bodyPr/>
          <a:lstStyle/>
          <a:p>
            <a:pPr algn="ctr"/>
            <a:r>
              <a:rPr lang="en-GB" dirty="0"/>
              <a:t>Objectives of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505CBC-34D5-153F-7553-7C429166E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8713" y="2084451"/>
            <a:ext cx="5157787" cy="4450460"/>
          </a:xfrm>
        </p:spPr>
        <p:txBody>
          <a:bodyPr>
            <a:normAutofit lnSpcReduction="10000"/>
          </a:bodyPr>
          <a:lstStyle/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the most cost-effective recruitment method for TedSquare Ltd. 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Analyse potential benefits, risks, and consequences associated with each method. 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Analyse the recruitment cost data to understand the cost associated with each recruitment method.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Consider current global recruitment trends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9365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textbox ,lineChart ,clusteredColumnChart ,card ,donutChart ,clusteredBarChart ,pivotTable ,clusteredBarChart ,card ,card ,card ,card ,card ,slicer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350" y="0"/>
            <a:ext cx="103822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34B4B-EE7E-7896-A960-8E486E0A4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68" y="132182"/>
            <a:ext cx="10466832" cy="662782"/>
          </a:xfrm>
        </p:spPr>
        <p:txBody>
          <a:bodyPr>
            <a:normAutofit/>
          </a:bodyPr>
          <a:lstStyle/>
          <a:p>
            <a:pPr algn="ctr"/>
            <a:r>
              <a:rPr lang="en-GB" b="1" dirty="0"/>
              <a:t>TedSquare Workforce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10106-EE2D-966C-9DC6-0AE23ACAC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3168" y="1120331"/>
            <a:ext cx="5121719" cy="662782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BI Situation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4C2DB-93AE-5FB0-D7DE-5A4890B74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9328" y="1950720"/>
            <a:ext cx="5301675" cy="4169664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A </a:t>
            </a:r>
            <a:r>
              <a:rPr lang="en-GB" b="1" dirty="0"/>
              <a:t>Many-to-Many cardinality </a:t>
            </a:r>
            <a:r>
              <a:rPr lang="en-GB" dirty="0"/>
              <a:t>is seen with the Employment method in the ERD (Entity Relationship Diagram)</a:t>
            </a:r>
          </a:p>
          <a:p>
            <a:r>
              <a:rPr lang="en-GB" dirty="0"/>
              <a:t>This means there are one or more employment methods deployed for recruitment by TedSquare Ltd with cost implications also relating to more than one method of employment method. </a:t>
            </a:r>
          </a:p>
          <a:p>
            <a:r>
              <a:rPr lang="en-GB" dirty="0"/>
              <a:t>This also indicates that the employment methods are not uniquely applicable to TedSquare. So, by considerations of cost implications TedSquare have possibility  to adopt the most cost-effective employment method suitable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4B718-8998-2537-C387-F8777ECE4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8281" y="1248715"/>
            <a:ext cx="5121719" cy="662782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Workforce Structure - </a:t>
            </a:r>
          </a:p>
          <a:p>
            <a:r>
              <a:rPr lang="en-GB" dirty="0"/>
              <a:t>more database employees (13) = 29.5% of workforce </a:t>
            </a:r>
          </a:p>
          <a:p>
            <a:endParaRPr lang="en-GB" dirty="0"/>
          </a:p>
        </p:txBody>
      </p:sp>
      <p:pic>
        <p:nvPicPr>
          <p:cNvPr id="8" name="Content Placeholder 7" descr="A graph on a computer screen&#10;&#10;Description automatically generated">
            <a:extLst>
              <a:ext uri="{FF2B5EF4-FFF2-40B4-BE49-F238E27FC236}">
                <a16:creationId xmlns:a16="http://schemas.microsoft.com/office/drawing/2014/main" id="{2001B6C7-AA65-9FA5-44D9-B08BDCDC3F5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161" y="2365249"/>
            <a:ext cx="5175052" cy="3425952"/>
          </a:xfrm>
        </p:spPr>
      </p:pic>
    </p:spTree>
    <p:extLst>
      <p:ext uri="{BB962C8B-B14F-4D97-AF65-F5344CB8AC3E}">
        <p14:creationId xmlns:p14="http://schemas.microsoft.com/office/powerpoint/2010/main" val="471660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2A0D3-36C0-A7C1-CBB5-25828A53D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686" y="114872"/>
            <a:ext cx="10331260" cy="573659"/>
          </a:xfrm>
        </p:spPr>
        <p:txBody>
          <a:bodyPr>
            <a:normAutofit/>
          </a:bodyPr>
          <a:lstStyle/>
          <a:p>
            <a:pPr algn="ctr"/>
            <a:r>
              <a:rPr lang="en-GB" b="1" dirty="0"/>
              <a:t>Recruitment Cost Type Analysis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00693-BBCA-1D8A-8096-8AA197D84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3" y="1184847"/>
            <a:ext cx="5107208" cy="573659"/>
          </a:xfrm>
        </p:spPr>
        <p:txBody>
          <a:bodyPr>
            <a:normAutofit/>
          </a:bodyPr>
          <a:lstStyle/>
          <a:p>
            <a:r>
              <a:rPr lang="en-GB" dirty="0"/>
              <a:t>Situation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7E4F51-9270-3B15-E34A-5439BE933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3" y="2084832"/>
            <a:ext cx="5184390" cy="3706368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The Matrix chart has been used for the cost types analysis using the  calculated measures of Total Cost of Hire and Total No. of Employees.</a:t>
            </a:r>
          </a:p>
          <a:p>
            <a:r>
              <a:rPr lang="en-GB" dirty="0"/>
              <a:t>The major insight drawn here is that the top 2 recruitment cost types are Agency and Web Job Board fees</a:t>
            </a:r>
          </a:p>
          <a:p>
            <a:r>
              <a:rPr lang="en-GB" dirty="0"/>
              <a:t>These costs were channelled to recruiting 30 employees, which is about 82% of the current workforce. However,  Newspaper Ad is a lesser cost type which also catered to same number</a:t>
            </a:r>
          </a:p>
          <a:p>
            <a:r>
              <a:rPr lang="en-GB" dirty="0">
                <a:solidFill>
                  <a:schemeClr val="bg1"/>
                </a:solidFill>
                <a:highlight>
                  <a:srgbClr val="00FFFF"/>
                </a:highlight>
              </a:rPr>
              <a:t>What can HR do to minimize these costs?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098611-6762-7C06-EE98-1BC5F642E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84847"/>
            <a:ext cx="5200746" cy="717105"/>
          </a:xfrm>
        </p:spPr>
        <p:txBody>
          <a:bodyPr>
            <a:normAutofit/>
          </a:bodyPr>
          <a:lstStyle/>
          <a:p>
            <a:r>
              <a:rPr lang="en-GB" dirty="0"/>
              <a:t>Cost Type Analysis</a:t>
            </a:r>
          </a:p>
        </p:txBody>
      </p:sp>
      <p:pic>
        <p:nvPicPr>
          <p:cNvPr id="8" name="Content Placeholder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F30CBE7-4D73-C9F1-67E7-D604C79B6A8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854" y="2398269"/>
            <a:ext cx="5239006" cy="3392932"/>
          </a:xfrm>
        </p:spPr>
      </p:pic>
    </p:spTree>
    <p:extLst>
      <p:ext uri="{BB962C8B-B14F-4D97-AF65-F5344CB8AC3E}">
        <p14:creationId xmlns:p14="http://schemas.microsoft.com/office/powerpoint/2010/main" val="2911577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1F78-4C22-F567-B1F3-FDFCF4EF3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109729"/>
            <a:ext cx="10331260" cy="1006790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/>
              <a:t>Employee Cost Per Hire / Performance Analysis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403E4-EAC6-DF8E-8021-6A918B3F4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270266"/>
            <a:ext cx="5157787" cy="823912"/>
          </a:xfrm>
        </p:spPr>
        <p:txBody>
          <a:bodyPr/>
          <a:lstStyle/>
          <a:p>
            <a:r>
              <a:rPr lang="en-GB" dirty="0"/>
              <a:t>Top 5 High Cost per Hire  Employees</a:t>
            </a:r>
          </a:p>
        </p:txBody>
      </p:sp>
      <p:pic>
        <p:nvPicPr>
          <p:cNvPr id="10" name="Content Placeholder 9" descr="A screen shot of a graph&#10;&#10;Description automatically generated">
            <a:extLst>
              <a:ext uri="{FF2B5EF4-FFF2-40B4-BE49-F238E27FC236}">
                <a16:creationId xmlns:a16="http://schemas.microsoft.com/office/drawing/2014/main" id="{BCFBC6C4-EF57-107C-5316-BC67AA980D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1" y="2328410"/>
            <a:ext cx="4911869" cy="377624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096A6F-199B-0DC8-51CB-08452F8D9F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46799" y="1272352"/>
            <a:ext cx="5183188" cy="823912"/>
          </a:xfrm>
        </p:spPr>
        <p:txBody>
          <a:bodyPr/>
          <a:lstStyle/>
          <a:p>
            <a:r>
              <a:rPr lang="en-GB" dirty="0"/>
              <a:t>Top 5 High Performance Employees</a:t>
            </a:r>
          </a:p>
        </p:txBody>
      </p:sp>
      <p:pic>
        <p:nvPicPr>
          <p:cNvPr id="8" name="Content Placeholder 7" descr="A screen shot of a graph&#10;&#10;Description automatically generated">
            <a:extLst>
              <a:ext uri="{FF2B5EF4-FFF2-40B4-BE49-F238E27FC236}">
                <a16:creationId xmlns:a16="http://schemas.microsoft.com/office/drawing/2014/main" id="{CCE462F5-6526-3C67-CB27-7BD14AE7C38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606" y="2328411"/>
            <a:ext cx="5437576" cy="3776242"/>
          </a:xfrm>
        </p:spPr>
      </p:pic>
    </p:spTree>
    <p:extLst>
      <p:ext uri="{BB962C8B-B14F-4D97-AF65-F5344CB8AC3E}">
        <p14:creationId xmlns:p14="http://schemas.microsoft.com/office/powerpoint/2010/main" val="1239609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62074-42E8-1886-FC69-C10895081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104776"/>
            <a:ext cx="10319068" cy="563562"/>
          </a:xfrm>
        </p:spPr>
        <p:txBody>
          <a:bodyPr>
            <a:normAutofit/>
          </a:bodyPr>
          <a:lstStyle/>
          <a:p>
            <a:pPr algn="ctr"/>
            <a:r>
              <a:rPr lang="en-GB" b="1" dirty="0"/>
              <a:t>Employee Data Distribution Analysis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4E9DA-62E5-3E3B-6216-C31D3A35A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520" y="1105916"/>
            <a:ext cx="5353367" cy="722884"/>
          </a:xfrm>
        </p:spPr>
        <p:txBody>
          <a:bodyPr>
            <a:normAutofit fontScale="85000" lnSpcReduction="20000"/>
          </a:bodyPr>
          <a:lstStyle/>
          <a:p>
            <a:endParaRPr lang="en-GB" dirty="0"/>
          </a:p>
          <a:p>
            <a:r>
              <a:rPr lang="en-GB" dirty="0"/>
              <a:t>Situation: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19F951-C510-6A02-AC64-339956F8C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569" y="1828800"/>
            <a:ext cx="5152006" cy="4360863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In 2008 Young Adults (20-29) (possibly new employees) payrate is $28.5. By 2010, Young Adults now Adults (30-39) earn  $48.20 (pay rate progression seen)</a:t>
            </a:r>
          </a:p>
          <a:p>
            <a:r>
              <a:rPr lang="en-GB" dirty="0"/>
              <a:t>By 2013, Young Adults category now  have higher payrate of $62.0 ( almost double in 5 years); but by 2016 it drops to $55.0</a:t>
            </a:r>
          </a:p>
          <a:p>
            <a:r>
              <a:rPr lang="en-GB" dirty="0"/>
              <a:t>The lowest for Young Adults is </a:t>
            </a:r>
            <a:r>
              <a:rPr lang="en-GB" dirty="0" err="1"/>
              <a:t>ibtwn</a:t>
            </a:r>
            <a:r>
              <a:rPr lang="en-GB" dirty="0"/>
              <a:t> 2011 and 2015 - $37.91  which is less than the $38.0 for the Ageing Adults (60 &amp; Above)</a:t>
            </a:r>
          </a:p>
          <a:p>
            <a:r>
              <a:rPr lang="en-GB" dirty="0">
                <a:solidFill>
                  <a:schemeClr val="bg1"/>
                </a:solidFill>
                <a:highlight>
                  <a:srgbClr val="00FFFF"/>
                </a:highlight>
              </a:rPr>
              <a:t>What should HR do about the Age metric in aligning with pay rate?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F94AB4-FBCA-27D3-3939-2B1517329F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0114" y="1174750"/>
            <a:ext cx="5165274" cy="654050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Employee distribution by age, date (year) of employment, pay rate</a:t>
            </a:r>
          </a:p>
          <a:p>
            <a:endParaRPr lang="en-GB" dirty="0"/>
          </a:p>
        </p:txBody>
      </p:sp>
      <p:pic>
        <p:nvPicPr>
          <p:cNvPr id="8" name="Content Placeholder 7" descr="A graph on a screen&#10;&#10;Description automatically generated">
            <a:extLst>
              <a:ext uri="{FF2B5EF4-FFF2-40B4-BE49-F238E27FC236}">
                <a16:creationId xmlns:a16="http://schemas.microsoft.com/office/drawing/2014/main" id="{450B5C1B-2483-2CE8-F69C-55F660409A4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114" y="2320480"/>
            <a:ext cx="4896083" cy="3492564"/>
          </a:xfrm>
        </p:spPr>
      </p:pic>
    </p:spTree>
    <p:extLst>
      <p:ext uri="{BB962C8B-B14F-4D97-AF65-F5344CB8AC3E}">
        <p14:creationId xmlns:p14="http://schemas.microsoft.com/office/powerpoint/2010/main" val="3435333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C7452-AC1F-81B3-3F19-CC6D9EA28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589" y="145670"/>
            <a:ext cx="10233724" cy="823912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/>
              <a:t>Country (U.S.A) Pay rate Trends (</a:t>
            </a:r>
            <a:r>
              <a:rPr lang="en-GB" b="1"/>
              <a:t>IT industry)</a:t>
            </a:r>
            <a:endParaRPr lang="en-GB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08ED21-89A8-1E79-AF15-088385919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213" y="1267874"/>
            <a:ext cx="5157787" cy="823912"/>
          </a:xfrm>
        </p:spPr>
        <p:txBody>
          <a:bodyPr/>
          <a:lstStyle/>
          <a:p>
            <a:r>
              <a:rPr lang="en-GB" dirty="0"/>
              <a:t>Situation: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5FAE4-6F7A-707A-643C-C14F2E572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2013" y="2091786"/>
            <a:ext cx="5135562" cy="4097877"/>
          </a:xfrm>
        </p:spPr>
        <p:txBody>
          <a:bodyPr>
            <a:normAutofit/>
          </a:bodyPr>
          <a:lstStyle/>
          <a:p>
            <a:r>
              <a:rPr lang="en-GB" dirty="0"/>
              <a:t>Average pay rate in the US is about </a:t>
            </a:r>
            <a:r>
              <a:rPr lang="en-GB" dirty="0">
                <a:highlight>
                  <a:srgbClr val="FFFF00"/>
                </a:highlight>
              </a:rPr>
              <a:t>$24.71 </a:t>
            </a:r>
            <a:r>
              <a:rPr lang="en-GB" dirty="0"/>
              <a:t>in the upper range.</a:t>
            </a:r>
          </a:p>
          <a:p>
            <a:r>
              <a:rPr lang="en-GB" dirty="0"/>
              <a:t>This also depends on the factors of education level, location, and demographics.</a:t>
            </a:r>
          </a:p>
          <a:p>
            <a:r>
              <a:rPr lang="en-GB" dirty="0"/>
              <a:t>Average pay rate of TedSquare Ltd is </a:t>
            </a:r>
            <a:r>
              <a:rPr lang="en-GB" dirty="0">
                <a:highlight>
                  <a:srgbClr val="FFFF00"/>
                </a:highlight>
              </a:rPr>
              <a:t>$40.57</a:t>
            </a:r>
            <a:r>
              <a:rPr lang="en-GB" dirty="0"/>
              <a:t>, which is </a:t>
            </a:r>
            <a:r>
              <a:rPr lang="en-GB" dirty="0">
                <a:highlight>
                  <a:srgbClr val="FFFF00"/>
                </a:highlight>
              </a:rPr>
              <a:t>39.0% </a:t>
            </a:r>
            <a:r>
              <a:rPr lang="en-GB" dirty="0"/>
              <a:t>higher than the country average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D9BF4A-2644-45F2-C8B3-C2D43BC6F7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46799" y="1267874"/>
            <a:ext cx="5183188" cy="823912"/>
          </a:xfrm>
        </p:spPr>
        <p:txBody>
          <a:bodyPr/>
          <a:lstStyle/>
          <a:p>
            <a:r>
              <a:rPr lang="en-GB" dirty="0"/>
              <a:t>Analysis: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461DAA-EA4D-2F6D-337B-365E127B59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94560"/>
            <a:ext cx="5183188" cy="4230624"/>
          </a:xfrm>
        </p:spPr>
        <p:txBody>
          <a:bodyPr>
            <a:normAutofit/>
          </a:bodyPr>
          <a:lstStyle/>
          <a:p>
            <a:r>
              <a:rPr lang="en-GB" dirty="0"/>
              <a:t>Form this comparison,, the Pay rate analysis shows that more than half of TedSquare employees (26) are High Payrate employees</a:t>
            </a:r>
          </a:p>
          <a:p>
            <a:r>
              <a:rPr lang="en-GB" dirty="0"/>
              <a:t>This double-digit excess of 39.0% can be considered a ‘high payrate if it does not translate effectively to optimum profitability for TedSquare Ltd.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363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C4FC5-5CA6-67A8-ECB1-DE27CA83C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272" y="175608"/>
            <a:ext cx="9869426" cy="470568"/>
          </a:xfrm>
        </p:spPr>
        <p:txBody>
          <a:bodyPr>
            <a:normAutofit fontScale="90000"/>
          </a:bodyPr>
          <a:lstStyle/>
          <a:p>
            <a:pPr algn="ctr"/>
            <a:r>
              <a:rPr lang="en-GB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Recruitment Method Analysis</a:t>
            </a:r>
            <a:endParaRPr lang="en-GB" sz="3600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D9A3B24-217F-735A-D93D-D48FE9B35D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5507815"/>
              </p:ext>
            </p:extLst>
          </p:nvPr>
        </p:nvGraphicFramePr>
        <p:xfrm>
          <a:off x="838200" y="769493"/>
          <a:ext cx="10515600" cy="645072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539240">
                  <a:extLst>
                    <a:ext uri="{9D8B030D-6E8A-4147-A177-3AD203B41FA5}">
                      <a16:colId xmlns:a16="http://schemas.microsoft.com/office/drawing/2014/main" val="54052102"/>
                    </a:ext>
                  </a:extLst>
                </a:gridCol>
                <a:gridCol w="2292096">
                  <a:extLst>
                    <a:ext uri="{9D8B030D-6E8A-4147-A177-3AD203B41FA5}">
                      <a16:colId xmlns:a16="http://schemas.microsoft.com/office/drawing/2014/main" val="4005413270"/>
                    </a:ext>
                  </a:extLst>
                </a:gridCol>
                <a:gridCol w="2804160">
                  <a:extLst>
                    <a:ext uri="{9D8B030D-6E8A-4147-A177-3AD203B41FA5}">
                      <a16:colId xmlns:a16="http://schemas.microsoft.com/office/drawing/2014/main" val="2481889448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030752080"/>
                    </a:ext>
                  </a:extLst>
                </a:gridCol>
                <a:gridCol w="1868424">
                  <a:extLst>
                    <a:ext uri="{9D8B030D-6E8A-4147-A177-3AD203B41FA5}">
                      <a16:colId xmlns:a16="http://schemas.microsoft.com/office/drawing/2014/main" val="3514133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700" b="1" u="none" strike="noStrike" kern="100" dirty="0">
                          <a:effectLst/>
                        </a:rPr>
                        <a:t>Types of recruitment method used by TedSquare Ltd</a:t>
                      </a:r>
                      <a:endParaRPr lang="en-GB" sz="3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154" marR="116154" marT="16133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700" b="1" u="none" strike="noStrike" kern="100" dirty="0">
                          <a:effectLst/>
                        </a:rPr>
                        <a:t>Potential benefits</a:t>
                      </a:r>
                      <a:endParaRPr lang="en-GB" sz="3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154" marR="116154" marT="16133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700" b="1" u="none" strike="noStrike" kern="100" dirty="0">
                          <a:effectLst/>
                        </a:rPr>
                        <a:t>Consequences (Risks) associated with Internal method</a:t>
                      </a:r>
                      <a:endParaRPr lang="en-GB" sz="3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154" marR="116154" marT="16133" marB="0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Current Global Internal  Recruitment Methods</a:t>
                      </a:r>
                      <a:endParaRPr lang="en-GB" sz="1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6154" marR="116154" marT="16133" marB="0"/>
                </a:tc>
                <a:tc>
                  <a:txBody>
                    <a:bodyPr/>
                    <a:lstStyle/>
                    <a:p>
                      <a:r>
                        <a:rPr lang="en-GB" sz="1700" b="1" u="none" strike="noStrike" kern="100" dirty="0">
                          <a:effectLst/>
                        </a:rPr>
                        <a:t>Alternative recruitment method consideration</a:t>
                      </a:r>
                      <a:r>
                        <a:rPr lang="en-GB" sz="1700" b="0" u="none" strike="noStrike" kern="100" dirty="0">
                          <a:effectLst/>
                        </a:rPr>
                        <a:t> </a:t>
                      </a:r>
                      <a:r>
                        <a:rPr lang="en-GB" sz="1700" b="1" u="none" strike="noStrike" kern="100" dirty="0">
                          <a:effectLst/>
                        </a:rPr>
                        <a:t>from current  global recruitment trends</a:t>
                      </a:r>
                      <a:endParaRPr lang="en-GB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154" marR="116154" marT="16133" marB="0"/>
                </a:tc>
                <a:extLst>
                  <a:ext uri="{0D108BD9-81ED-4DB2-BD59-A6C34878D82A}">
                    <a16:rowId xmlns:a16="http://schemas.microsoft.com/office/drawing/2014/main" val="2494868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1" u="none" strike="noStrike" kern="100" dirty="0">
                          <a:effectLst/>
                        </a:rPr>
                        <a:t>Internal </a:t>
                      </a:r>
                      <a:endParaRPr lang="en-GB" sz="1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154" marR="116154" marT="16133" marB="0"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</a:rPr>
                        <a:t>Reduce hiring processing time</a:t>
                      </a:r>
                    </a:p>
                    <a:p>
                      <a:pPr marL="285750" lvl="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</a:rPr>
                        <a:t>Reduce onboarding costs</a:t>
                      </a:r>
                    </a:p>
                    <a:p>
                      <a:pPr marL="285750" lvl="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</a:rPr>
                        <a:t>Save hiring cost in the immediate term</a:t>
                      </a:r>
                    </a:p>
                    <a:p>
                      <a:pPr marL="285750" lvl="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</a:rPr>
                        <a:t>Increase employee engagement and reducing performance risks</a:t>
                      </a:r>
                      <a:endParaRPr lang="en-GB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6154" marR="116154" marT="16133" marB="0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sz="1800" b="0" u="none" strike="noStrike" kern="100" dirty="0">
                          <a:effectLst/>
                        </a:rPr>
                        <a:t> </a:t>
                      </a: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</a:rPr>
                        <a:t>Limits diversity of talent pool of potential employees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</a:rPr>
                        <a:t>Limits talent application pool causing likely talent loss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</a:rPr>
                        <a:t>Lack of innovation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</a:rPr>
                        <a:t>Inherent skill gaps among internal candidates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</a:rPr>
                        <a:t>Limiting office politics and employee burnouts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154" marR="116154" marT="16133" marB="0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</a:rPr>
                        <a:t>Social media recruiting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</a:rPr>
                        <a:t>Virtual Hiring – AI, Chatbots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GB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6154" marR="116154" marT="16133" marB="0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</a:rPr>
                        <a:t>Remote recruitment /  Hiring</a:t>
                      </a:r>
                    </a:p>
                    <a:p>
                      <a:pPr marL="0" indent="0" algn="l" fontAlgn="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None/>
                      </a:pP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154" marR="116154" marT="16133" marB="0"/>
                </a:tc>
                <a:extLst>
                  <a:ext uri="{0D108BD9-81ED-4DB2-BD59-A6C34878D82A}">
                    <a16:rowId xmlns:a16="http://schemas.microsoft.com/office/drawing/2014/main" val="3085097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3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154" marR="116154" marT="16133" marB="0"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Wingdings" panose="05000000000000000000" pitchFamily="2" charset="2"/>
                        <a:buChar char="§"/>
                      </a:pPr>
                      <a:endParaRPr lang="en-GB" sz="3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154" marR="116154" marT="16133" marB="0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endParaRPr lang="en-GB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6154" marR="116154" marT="16133" marB="0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116154" marR="116154" marT="16133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3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154" marR="116154" marT="16133" marB="0"/>
                </a:tc>
                <a:extLst>
                  <a:ext uri="{0D108BD9-81ED-4DB2-BD59-A6C34878D82A}">
                    <a16:rowId xmlns:a16="http://schemas.microsoft.com/office/drawing/2014/main" val="2229325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35632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12702</TotalTime>
  <Words>1098</Words>
  <Application>Microsoft Office PowerPoint</Application>
  <PresentationFormat>Widescreen</PresentationFormat>
  <Paragraphs>154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Arial</vt:lpstr>
      <vt:lpstr>Bookman Old Style</vt:lpstr>
      <vt:lpstr>Calibri</vt:lpstr>
      <vt:lpstr>Rockwell</vt:lpstr>
      <vt:lpstr>Wingdings</vt:lpstr>
      <vt:lpstr>Damask</vt:lpstr>
      <vt:lpstr>TedSquare Ltd HR Recruitment Analysis</vt:lpstr>
      <vt:lpstr>Case Content</vt:lpstr>
      <vt:lpstr>Page 1</vt:lpstr>
      <vt:lpstr>TedSquare Workforce Structure</vt:lpstr>
      <vt:lpstr>Recruitment Cost Type Analysis</vt:lpstr>
      <vt:lpstr>Employee Cost Per Hire / Performance Analysis</vt:lpstr>
      <vt:lpstr>Employee Data Distribution Analysis</vt:lpstr>
      <vt:lpstr>Country (U.S.A) Pay rate Trends (IT industry)</vt:lpstr>
      <vt:lpstr>Recruitment Method Analysis</vt:lpstr>
      <vt:lpstr>Recruitment Method Analysis cont’d</vt:lpstr>
      <vt:lpstr>Concluding insights </vt:lpstr>
      <vt:lpstr>Recommendations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jardin numbere</dc:creator>
  <cp:lastModifiedBy>jardin numbere</cp:lastModifiedBy>
  <cp:revision>1</cp:revision>
  <dcterms:created xsi:type="dcterms:W3CDTF">2024-09-10T08:13:16Z</dcterms:created>
  <dcterms:modified xsi:type="dcterms:W3CDTF">2024-09-29T19:17:07Z</dcterms:modified>
</cp:coreProperties>
</file>