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702" autoAdjust="0"/>
  </p:normalViewPr>
  <p:slideViewPr>
    <p:cSldViewPr snapToGrid="0">
      <p:cViewPr varScale="1">
        <p:scale>
          <a:sx n="92" d="100"/>
          <a:sy n="92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91E18-D62B-4F5F-BA45-D9015C283AB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E6A0-B7AB-48ED-9BC7-263574A33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4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scribedfire.net/pdf/2021-National-Rx-Fire-Use-Report_FINAL.pdf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2021-National-Rx-Fire-Use-Report_FINAL.pdf (prescribedfire.net)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CE6A0-B7AB-48ED-9BC7-263574A338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6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DE36-41B1-EEA3-EF22-0315567AF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CFB26-0A61-D301-54A1-4416D86C6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733CB-A3C1-CEC3-DEC0-77FCCF3C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7432-2C0A-49AE-8E6D-F811A009329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F55A4-DEC2-CFF6-4B76-C648E083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91EBD-5F82-622F-9700-77C16B69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A238-9723-4E26-ABF0-80FF8A96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7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7A81-7836-270A-37EF-9C18B885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F240E-8B31-2255-623F-9762D9F13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756A8-1C01-CFD7-7ADD-D9B0AB98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7432-2C0A-49AE-8E6D-F811A009329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592AA-37CD-23E5-CEAF-DF97AD9C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8D126-7156-C940-2967-1B70DB48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A238-9723-4E26-ABF0-80FF8A96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9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589FD-9AEF-47A8-1B71-155643956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37938-4574-6BFB-BC29-6786264E9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8264B-BDEE-AA9C-2702-10D6A2C4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7432-2C0A-49AE-8E6D-F811A009329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06B5C-AFB5-51A0-8111-DABD7D5F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42B88-E31C-C6E4-2146-92A6DFFB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A238-9723-4E26-ABF0-80FF8A96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9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BF1F-9E6D-7940-62D3-AF75FE4D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D9C85-28C6-ED62-4F22-5249BF81D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6F0E9-BA51-05FC-2A43-435120CB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7432-2C0A-49AE-8E6D-F811A009329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8C935-B540-2019-563B-8EFFAC3A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C14D7-E764-27F0-4683-22EBB5B8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A238-9723-4E26-ABF0-80FF8A96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1396-EE46-2CCB-17A7-ED791B85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FCFCE-4BD1-54EE-8C10-EAD7F8240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E039B-0F0D-7ACB-1B8C-F4657F24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7432-2C0A-49AE-8E6D-F811A009329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D7F8F-45D8-57F6-3CCB-D9D27F3E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1F2FB-3F65-9C08-EBC0-1BAB1468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A238-9723-4E26-ABF0-80FF8A96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6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14E5-5E35-7911-7EFC-79739593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50686-34EE-F94D-D05F-2EB1EFF1C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340AE-5FC3-BDC6-7DFA-1DAE88E0F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7AE02-FB8C-7AA2-241B-08BECCE8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7432-2C0A-49AE-8E6D-F811A009329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F4EE3-0242-7E80-8D96-C6617A24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79C5-FEFD-80D9-C243-79947A66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A238-9723-4E26-ABF0-80FF8A96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9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3D62-4C82-AE89-8D2A-E923B1DF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8389F-B8CD-DBB9-7C8D-3C6979B4E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7C4FE-E6F4-3F5C-2E12-BB183432E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19D0-E9C0-5911-E5D9-68C928A1D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4922F-99E8-A14D-70A4-5F0368327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E1D1F-1E24-F572-E2A5-7B6A12FF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7432-2C0A-49AE-8E6D-F811A009329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1BBFE-D0FB-EA1C-4A1C-251FDF6D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170006-0A86-E53F-F2E1-239F9F2A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A238-9723-4E26-ABF0-80FF8A96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3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3C7E-E6E3-87BC-7E6D-78BF9691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08A29-54E4-D82C-087C-BF7B7D9D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7432-2C0A-49AE-8E6D-F811A009329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B07D2-5DA0-1EA4-6210-2D29919B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310D8-EA6E-F06D-F588-F0B84E3D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A238-9723-4E26-ABF0-80FF8A96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1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11775-B992-F652-1FDD-52C02549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7432-2C0A-49AE-8E6D-F811A009329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739A9-B2D3-2375-3295-8BB75EBB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62495-BEF0-A0C2-6205-A70F8B43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A238-9723-4E26-ABF0-80FF8A96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FC8A-353B-BFEF-CC51-7C4BC72B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AC11-5221-6093-2F71-84EAE2E0A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1983D-4174-A6FD-5651-72A9FBC26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20EF-0CD2-1F94-D682-E8D4EA6D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7432-2C0A-49AE-8E6D-F811A009329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C0E67-DD29-5316-BCDB-6701BBE4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D4EAC-0FDD-F7F8-718A-9AEE7BDE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A238-9723-4E26-ABF0-80FF8A96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3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915B7-E3B7-F638-DDDA-A93C5E29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30803C-80A6-1C1D-9ED5-352F094F1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5078E-3E76-B629-D173-8D6B3D55D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6EEC7-D644-E785-22C9-97D388D4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7432-2C0A-49AE-8E6D-F811A009329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8B63E-44EF-D265-EA76-C6BD2C75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9B7B4-8B87-C394-36A6-BFB35B28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A238-9723-4E26-ABF0-80FF8A96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5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0E349-D218-036D-0C5B-FE2E439A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4779D-E20A-6FE3-4E9F-796532B82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BD8AB-C1D4-0935-D9A8-9EADCE99B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37432-2C0A-49AE-8E6D-F811A009329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CBC60-E116-881B-A1F1-8C816EEC8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5970B-2DB5-4E8C-61DC-CDF2091E8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2A238-9723-4E26-ABF0-80FF8A96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2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019B-CFCB-C796-FD11-F2BCCA0DA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184BF-00B0-6A7A-12D2-71971C95C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93D91-4D8D-3864-CE4A-64A98F01A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427" y="1097078"/>
            <a:ext cx="6767146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5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14F1-9924-1F2F-2106-67BEF8EB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C8CE-B159-FE96-FE1C-30CCB0CE8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9,384,349 sum, 2020, all US</a:t>
            </a:r>
          </a:p>
          <a:p>
            <a:r>
              <a:rPr lang="en-US" dirty="0"/>
              <a:t>1,471,856 federal</a:t>
            </a:r>
          </a:p>
          <a:p>
            <a:r>
              <a:rPr lang="en-US" dirty="0"/>
              <a:t>* .24 (24% in west)</a:t>
            </a:r>
          </a:p>
          <a:p>
            <a:r>
              <a:rPr lang="en-US" dirty="0"/>
              <a:t>= 353,245 acres federal in West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2498F-59B7-1644-0810-5B1A570B6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972" y="-220178"/>
            <a:ext cx="6119390" cy="3581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18237C-C9A7-6099-7C71-9B8AF5142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335" y="3429000"/>
            <a:ext cx="6294665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0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79B7-E829-1120-0077-7DF1E7EF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41F92-C4EE-E5B3-0492-D1765121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9,384,349 sum, 2020, all US</a:t>
            </a:r>
          </a:p>
          <a:p>
            <a:r>
              <a:rPr lang="en-US" dirty="0"/>
              <a:t>* .34 in the west</a:t>
            </a:r>
          </a:p>
          <a:p>
            <a:r>
              <a:rPr lang="en-US" dirty="0"/>
              <a:t>= 3,190,678 ac , west, all ownership,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F64D1-D3D1-D8C3-92F9-3793EC26E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164" y="3218708"/>
            <a:ext cx="6645216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7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B422-D94E-16D3-E19A-9EAEB301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3E2D4-1C5B-C80C-B74E-3344E1C7A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82171-E62F-DEF3-B04D-A83672946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134" y="0"/>
            <a:ext cx="7689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9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BCB3-5598-170E-D1AB-4AB968FA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7DB6-4666-473E-E49B-5F4A7641C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2DB31-9F12-95B5-C9CA-FFBB81C7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601" y="38473"/>
            <a:ext cx="54301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99B8F9-489B-0A32-1CDB-022EC6B6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51" y="3467473"/>
            <a:ext cx="5387807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6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59</Words>
  <Application>Microsoft Office PowerPoint</Application>
  <PresentationFormat>Widescreen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2020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Kori Blankenship</dc:creator>
  <cp:lastModifiedBy>Kori Blankenship</cp:lastModifiedBy>
  <cp:revision>6</cp:revision>
  <dcterms:created xsi:type="dcterms:W3CDTF">2023-11-29T19:38:19Z</dcterms:created>
  <dcterms:modified xsi:type="dcterms:W3CDTF">2023-11-30T15:54:00Z</dcterms:modified>
</cp:coreProperties>
</file>