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56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0751" autoAdjust="0"/>
  </p:normalViewPr>
  <p:slideViewPr>
    <p:cSldViewPr snapToGrid="0">
      <p:cViewPr varScale="1">
        <p:scale>
          <a:sx n="69" d="100"/>
          <a:sy n="69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D2F7-873B-4D4A-B46D-C950643D756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E84F6-4B5C-4CCB-953C-8FD7B8D3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1EECC-F33A-4656-A42E-3530F49B0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1EECC-F33A-4656-A42E-3530F49B0C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42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5567-60A5-33DD-356B-6460532F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C50EA-D6E6-54F3-B1E5-1636B383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EBFC-A327-79F6-2112-355D8B5C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1E83-C7C9-0208-5B1A-0DF1DD6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1937F-8C1A-2B4E-1277-F6C8EB6B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5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0B45-9906-FE6B-3958-A484C2DC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D73EF-94E4-D5BD-8554-5041DA5A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EC9F-6D55-1AAE-8AC7-3192237A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24A5-6F03-5503-85C3-5622A3C1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35B7-6720-4437-E4FD-D24A2CC3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9006E-2D83-8FD2-49B8-6DA88637A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DD5C4-9B17-5C6A-2E50-352F191C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5A61-5E44-A17D-F299-8E0B579D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38B1-4B9D-AAEB-530F-6606D73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836EE-15DD-AA30-419B-09D86797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081-017D-4714-D055-19A6D3F6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F7BD-A80D-8E4F-B96B-17DDE883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CC4D-0682-E080-138B-AD4BB42D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DDD1-8691-FC37-E44A-7BEEEC9F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1A7C-5C63-E743-3C73-37D3BBD9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ECD-BDC3-E58C-15A6-B20FB8D6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CAE7-5EDE-AE13-D295-D99C1BEF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49FD-3F3E-440C-DB83-2A00C80B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7527-0F80-269E-1B1B-E3909F4E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9293-A6F6-CC03-9FF2-12E5DCA1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A97C-665B-60D5-245A-4022A07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E340-84E1-3F35-671E-0D72B346B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A6D4E-1970-F4F7-BBFA-D334FC41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EDB11-839D-36C5-ECC2-1FBF183F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1550-A448-E040-7783-9FD975C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E8FB-3AC6-B8A6-3453-0A57A016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2376-D0B9-E29D-2450-F8C58005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59E9-B7B9-DCBC-18EC-CE3ECE47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1A1C8-5460-B349-44A3-315431EB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882F1-E653-5F16-75E1-8673B2191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856A-346F-C249-E1A5-11B2E1BAD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08E9-FF7F-AC46-DC65-3625A54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2026C-6AEC-66B3-9F23-62CBAC26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13597-E59E-0300-3A73-A3B247A2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8293-9C42-DBDA-2396-5C13020A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02B5F-6936-F646-0E1E-CD5F86DB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24304-8426-5D49-2CE2-D800C3BC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6D010-F349-850A-8550-0C494C21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85B09-823D-212E-9977-12BB6FE0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E0626-D854-2C69-FCE6-569195C0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4B0D-671C-0355-F50F-92587199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4F4-45ED-FBF6-089F-41B1EE0E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6D97-C34C-21C8-E57F-0C9AB69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0A8F-3E0F-72C4-C14E-40A36E8F9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F032-0870-8E90-7B67-BAB04238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C8045-E400-218A-78B5-DB0CEF20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C0944-61F3-31E1-7220-213DCBE1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3B9-8EC9-5F84-FAA9-00E2F1E5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08446-ACF2-A612-B636-3BE0B4820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4320-3A54-C42B-78E3-B51953B4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6FFBC-1C5A-332C-E201-F9E92A71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3D80F-DC01-8E0D-9694-9DC0CCE3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73A-3BFB-D01B-32AD-E4E6321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DBE08-7FE6-84E0-CCA1-42BC58C6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0243-0CE1-3700-6FDD-57C553FD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F37C-2863-1B16-654B-B7A9B654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09FF-D75D-4AEE-A434-2CDBAE26F1D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1518-0421-1367-C85E-33320927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5980-DC26-3E85-410C-1EA209F07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20F7-9FE7-494F-9F1D-28C3711D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riblankenship.github.io/StateRx/map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yOqS-3IICJEIaDMrL68rAZxslNYItUcV6FIYsdXRkTU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6702C-4466-6DF0-2682-3D3417DF2DBA}"/>
              </a:ext>
            </a:extLst>
          </p:cNvPr>
          <p:cNvSpPr/>
          <p:nvPr/>
        </p:nvSpPr>
        <p:spPr>
          <a:xfrm>
            <a:off x="8937266" y="2425148"/>
            <a:ext cx="1621511" cy="826935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2D628-AA4B-D0D2-4846-B520FA4A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17BD-F86C-8696-E40B-4720A308105B}"/>
              </a:ext>
            </a:extLst>
          </p:cNvPr>
          <p:cNvSpPr txBox="1">
            <a:spLocks/>
          </p:cNvSpPr>
          <p:nvPr/>
        </p:nvSpPr>
        <p:spPr>
          <a:xfrm>
            <a:off x="838200" y="1433462"/>
            <a:ext cx="8336280" cy="51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Create an all-lands prescribed fire records database for 11 western states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58D695-9FB8-C34F-D705-8EBDA3243D0D}"/>
              </a:ext>
            </a:extLst>
          </p:cNvPr>
          <p:cNvGraphicFramePr>
            <a:graphicFrameLocks noGrp="1"/>
          </p:cNvGraphicFramePr>
          <p:nvPr/>
        </p:nvGraphicFramePr>
        <p:xfrm>
          <a:off x="982982" y="2150904"/>
          <a:ext cx="9575795" cy="4046220"/>
        </p:xfrm>
        <a:graphic>
          <a:graphicData uri="http://schemas.openxmlformats.org/drawingml/2006/table">
            <a:tbl>
              <a:tblPr/>
              <a:tblGrid>
                <a:gridCol w="1210577">
                  <a:extLst>
                    <a:ext uri="{9D8B030D-6E8A-4147-A177-3AD203B41FA5}">
                      <a16:colId xmlns:a16="http://schemas.microsoft.com/office/drawing/2014/main" val="2084793459"/>
                    </a:ext>
                  </a:extLst>
                </a:gridCol>
                <a:gridCol w="1210577">
                  <a:extLst>
                    <a:ext uri="{9D8B030D-6E8A-4147-A177-3AD203B41FA5}">
                      <a16:colId xmlns:a16="http://schemas.microsoft.com/office/drawing/2014/main" val="1674605917"/>
                    </a:ext>
                  </a:extLst>
                </a:gridCol>
                <a:gridCol w="1210577">
                  <a:extLst>
                    <a:ext uri="{9D8B030D-6E8A-4147-A177-3AD203B41FA5}">
                      <a16:colId xmlns:a16="http://schemas.microsoft.com/office/drawing/2014/main" val="3829287753"/>
                    </a:ext>
                  </a:extLst>
                </a:gridCol>
                <a:gridCol w="1210577">
                  <a:extLst>
                    <a:ext uri="{9D8B030D-6E8A-4147-A177-3AD203B41FA5}">
                      <a16:colId xmlns:a16="http://schemas.microsoft.com/office/drawing/2014/main" val="1173571827"/>
                    </a:ext>
                  </a:extLst>
                </a:gridCol>
                <a:gridCol w="963021">
                  <a:extLst>
                    <a:ext uri="{9D8B030D-6E8A-4147-A177-3AD203B41FA5}">
                      <a16:colId xmlns:a16="http://schemas.microsoft.com/office/drawing/2014/main" val="3127620940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479443705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2561349708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1983170351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240113629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2850043011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911357996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612630067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1651093722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75070986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1001560315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4269863828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2354525986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2257441920"/>
                    </a:ext>
                  </a:extLst>
                </a:gridCol>
                <a:gridCol w="269319">
                  <a:extLst>
                    <a:ext uri="{9D8B030D-6E8A-4147-A177-3AD203B41FA5}">
                      <a16:colId xmlns:a16="http://schemas.microsoft.com/office/drawing/2014/main" val="1458497530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tracked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of data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92196"/>
                  </a:ext>
                </a:extLst>
              </a:tr>
              <a:tr h="845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Permitted acres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Requested acres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 acres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Burn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pre-2010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1301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0611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60045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9958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3792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459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201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05529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742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924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91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ACB9EA-F76D-3434-E9AE-A956278DF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82945"/>
              </p:ext>
            </p:extLst>
          </p:nvPr>
        </p:nvGraphicFramePr>
        <p:xfrm>
          <a:off x="9004521" y="464449"/>
          <a:ext cx="246888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92488074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0715537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Piles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49,992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93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Broadcast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6,065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912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65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56,632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7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161A4-4789-67B7-B0A4-D6C639626DA2}"/>
              </a:ext>
            </a:extLst>
          </p:cNvPr>
          <p:cNvSpPr txBox="1"/>
          <p:nvPr/>
        </p:nvSpPr>
        <p:spPr>
          <a:xfrm>
            <a:off x="3173895" y="1572119"/>
            <a:ext cx="537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interactive map</a:t>
            </a:r>
          </a:p>
          <a:p>
            <a:r>
              <a:rPr lang="en-US" dirty="0">
                <a:hlinkClick r:id="rId2"/>
              </a:rPr>
              <a:t>https://koriblankenship.github.io/StateRx/map.html</a:t>
            </a:r>
            <a:endParaRPr lang="en-US" dirty="0"/>
          </a:p>
        </p:txBody>
      </p: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CCA9660F-73A5-5F7C-B887-B57A2666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26" y="994800"/>
            <a:ext cx="1800970" cy="1800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C3CFF-047D-9EB1-8EF9-08FCEA8C5546}"/>
              </a:ext>
            </a:extLst>
          </p:cNvPr>
          <p:cNvSpPr txBox="1"/>
          <p:nvPr/>
        </p:nvSpPr>
        <p:spPr>
          <a:xfrm>
            <a:off x="3173895" y="3484660"/>
            <a:ext cx="73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google sheet</a:t>
            </a:r>
          </a:p>
          <a:p>
            <a:r>
              <a:rPr lang="en-US" dirty="0">
                <a:hlinkClick r:id="rId4"/>
              </a:rPr>
              <a:t>https://docs.google.com/spreadsheets/d/1yOqS-3IICJEIaDMrL68rAZxslNYItUcV6FIYsdXRkTU/edit?usp=sharing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16FCC92-759A-7D45-A67F-ED5155805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25" y="3072014"/>
            <a:ext cx="1800970" cy="1800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37C47-106A-CA99-EF7A-FBC0AC04B4EA}"/>
              </a:ext>
            </a:extLst>
          </p:cNvPr>
          <p:cNvSpPr txBox="1"/>
          <p:nvPr/>
        </p:nvSpPr>
        <p:spPr>
          <a:xfrm>
            <a:off x="3173895" y="5396947"/>
            <a:ext cx="733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kblankenship@tnc.org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1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B4D0-D674-6157-BC13-D73DF3E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pic>
        <p:nvPicPr>
          <p:cNvPr id="4" name="Picture 3" descr="A tall tree with many branches&#10;&#10;Description automatically generated">
            <a:extLst>
              <a:ext uri="{FF2B5EF4-FFF2-40B4-BE49-F238E27FC236}">
                <a16:creationId xmlns:a16="http://schemas.microsoft.com/office/drawing/2014/main" id="{36CC157D-6819-96CE-F1EB-C186976EB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r="13873"/>
          <a:stretch/>
        </p:blipFill>
        <p:spPr>
          <a:xfrm>
            <a:off x="8084970" y="0"/>
            <a:ext cx="373290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59D54-A828-77BB-C46A-C41159A87DE0}"/>
              </a:ext>
            </a:extLst>
          </p:cNvPr>
          <p:cNvSpPr txBox="1"/>
          <p:nvPr/>
        </p:nvSpPr>
        <p:spPr>
          <a:xfrm>
            <a:off x="8084970" y="6584315"/>
            <a:ext cx="3732902" cy="276999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Mountain Lookout tree, OR.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3F4368-34CA-5DEA-9F2E-0DDF616F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92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We will: 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Share data, code, methods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Support database users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We could use: 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Data review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Information on additional data sources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Feedback on validation methods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Data standard for fuel treatment tracking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810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344</Words>
  <Application>Microsoft Office PowerPoint</Application>
  <PresentationFormat>Widescreen</PresentationFormat>
  <Paragraphs>257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Objective</vt:lpstr>
      <vt:lpstr>PowerPoint Presentation</vt:lpstr>
      <vt:lpstr>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 Blankenship</dc:creator>
  <cp:lastModifiedBy>Kori Blankenship</cp:lastModifiedBy>
  <cp:revision>20</cp:revision>
  <dcterms:created xsi:type="dcterms:W3CDTF">2023-12-01T21:30:19Z</dcterms:created>
  <dcterms:modified xsi:type="dcterms:W3CDTF">2023-12-02T20:59:50Z</dcterms:modified>
</cp:coreProperties>
</file>