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9"/>
  </p:notesMasterIdLst>
  <p:sldIdLst>
    <p:sldId id="323" r:id="rId2"/>
    <p:sldId id="324" r:id="rId3"/>
    <p:sldId id="325" r:id="rId4"/>
    <p:sldId id="328" r:id="rId5"/>
    <p:sldId id="330" r:id="rId6"/>
    <p:sldId id="361" r:id="rId7"/>
    <p:sldId id="364" r:id="rId8"/>
    <p:sldId id="270" r:id="rId9"/>
    <p:sldId id="362" r:id="rId10"/>
    <p:sldId id="339" r:id="rId11"/>
    <p:sldId id="298" r:id="rId12"/>
    <p:sldId id="311" r:id="rId13"/>
    <p:sldId id="350" r:id="rId14"/>
    <p:sldId id="370" r:id="rId15"/>
    <p:sldId id="336" r:id="rId16"/>
    <p:sldId id="337" r:id="rId17"/>
    <p:sldId id="338" r:id="rId18"/>
  </p:sldIdLst>
  <p:sldSz cx="12190413" cy="6859588"/>
  <p:notesSz cx="6858000" cy="9144000"/>
  <p:defaultTextStyle>
    <a:defPPr>
      <a:defRPr lang="he-IL"/>
    </a:defPPr>
    <a:lvl1pPr marL="0" algn="r" defTabSz="1009315" rtl="1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4657" algn="r" defTabSz="1009315" rtl="1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9315" algn="r" defTabSz="1009315" rtl="1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13972" algn="r" defTabSz="1009315" rtl="1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8629" algn="r" defTabSz="1009315" rtl="1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23287" algn="r" defTabSz="1009315" rtl="1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27944" algn="r" defTabSz="1009315" rtl="1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32602" algn="r" defTabSz="1009315" rtl="1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37259" algn="r" defTabSz="1009315" rtl="1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7389"/>
    <a:srgbClr val="FCB97B"/>
    <a:srgbClr val="CD565F"/>
    <a:srgbClr val="A9D9DB"/>
    <a:srgbClr val="EDD6DE"/>
    <a:srgbClr val="F79747"/>
    <a:srgbClr val="AFBC57"/>
    <a:srgbClr val="A5BB58"/>
    <a:srgbClr val="BDAB54"/>
    <a:srgbClr val="F47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סגנון בהיר 1 - הדגשה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68" autoAdjust="0"/>
    <p:restoredTop sz="96092" autoAdjust="0"/>
  </p:normalViewPr>
  <p:slideViewPr>
    <p:cSldViewPr>
      <p:cViewPr varScale="1">
        <p:scale>
          <a:sx n="159" d="100"/>
          <a:sy n="159" d="100"/>
        </p:scale>
        <p:origin x="798" y="144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D69AFF-338D-44A2-AE71-BFDC88161BA8}" type="doc">
      <dgm:prSet loTypeId="urn:microsoft.com/office/officeart/2005/8/layout/process3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pPr rtl="1"/>
          <a:endParaRPr lang="he-IL"/>
        </a:p>
      </dgm:t>
    </dgm:pt>
    <dgm:pt modelId="{92EBEFB7-C36E-453C-ADD3-6A048B8D7CAA}">
      <dgm:prSet phldrT="[טקסט]" custT="1"/>
      <dgm:spPr>
        <a:solidFill>
          <a:srgbClr val="FCB97B"/>
        </a:solidFill>
      </dgm:spPr>
      <dgm:t>
        <a:bodyPr/>
        <a:lstStyle/>
        <a:p>
          <a:pPr algn="r" rtl="1"/>
          <a:r>
            <a:rPr lang="he-IL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rPr>
            <a:t>הרשמה לארגון</a:t>
          </a:r>
          <a:endParaRPr lang="he-IL" sz="2000" dirty="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EB18048E-FF5C-4A18-8BA6-911FB4EA50AA}" type="parTrans" cxnId="{C6142D95-EAAB-43C8-B3A0-EAC6CD8EDCCF}">
      <dgm:prSet/>
      <dgm:spPr/>
      <dgm:t>
        <a:bodyPr/>
        <a:lstStyle/>
        <a:p>
          <a:pPr algn="r" rtl="1"/>
          <a:endParaRPr lang="he-IL" sz="28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A66C4942-DE2E-4748-A937-25CCDB919DF9}" type="sibTrans" cxnId="{C6142D95-EAAB-43C8-B3A0-EAC6CD8EDCCF}">
      <dgm:prSet custT="1"/>
      <dgm:spPr>
        <a:gradFill rotWithShape="0">
          <a:gsLst>
            <a:gs pos="0">
              <a:srgbClr val="FCB97B"/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algn="r" rtl="1"/>
          <a:endParaRPr lang="he-IL" sz="12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304CA835-1C91-484C-A5DD-418195CC72CE}">
      <dgm:prSet phldrT="[טקסט]" custT="1"/>
      <dgm:spPr/>
      <dgm:t>
        <a:bodyPr/>
        <a:lstStyle/>
        <a:p>
          <a:pPr algn="r" rtl="1"/>
          <a:r>
            <a:rPr lang="he-IL" sz="1800" smtClean="0">
              <a:solidFill>
                <a:schemeClr val="tx1">
                  <a:lumMod val="95000"/>
                  <a:lumOff val="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rPr>
            <a:t>חוסר סדר</a:t>
          </a:r>
          <a:endParaRPr lang="he-IL" sz="1800" dirty="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6DE5F9BA-152A-4D47-A8F9-598FF21F55DE}" type="parTrans" cxnId="{4D8FCCE3-F32B-4584-843C-547D24B17279}">
      <dgm:prSet/>
      <dgm:spPr/>
      <dgm:t>
        <a:bodyPr/>
        <a:lstStyle/>
        <a:p>
          <a:pPr algn="r" rtl="1"/>
          <a:endParaRPr lang="he-IL" sz="28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80AD58D5-01E5-4473-8F7B-E97D841EA88D}" type="sibTrans" cxnId="{4D8FCCE3-F32B-4584-843C-547D24B17279}">
      <dgm:prSet/>
      <dgm:spPr/>
      <dgm:t>
        <a:bodyPr/>
        <a:lstStyle/>
        <a:p>
          <a:pPr algn="r" rtl="1"/>
          <a:endParaRPr lang="he-IL" sz="28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BAC4AAB0-D5BF-4711-BD0B-7DEF03800750}">
      <dgm:prSet phldrT="[טקסט]" custT="1"/>
      <dgm:spPr>
        <a:solidFill>
          <a:srgbClr val="CD565F"/>
        </a:solidFill>
      </dgm:spPr>
      <dgm:t>
        <a:bodyPr/>
        <a:lstStyle/>
        <a:p>
          <a:pPr algn="r" rtl="1"/>
          <a:r>
            <a:rPr lang="he-IL" sz="2000" smtClean="0">
              <a:solidFill>
                <a:schemeClr val="tx1">
                  <a:lumMod val="95000"/>
                  <a:lumOff val="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rPr>
            <a:t>שיבוץ לשמירות</a:t>
          </a:r>
          <a:endParaRPr lang="he-IL" sz="2000" dirty="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6A7240FF-AE98-494A-A96D-D9A65AF67CDE}" type="parTrans" cxnId="{1A1C064A-D212-405C-A00F-F4FF2AF83008}">
      <dgm:prSet/>
      <dgm:spPr/>
      <dgm:t>
        <a:bodyPr/>
        <a:lstStyle/>
        <a:p>
          <a:pPr algn="r" rtl="1"/>
          <a:endParaRPr lang="he-IL" sz="28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ABAA78D6-175D-49EA-9889-59BF43132E0B}" type="sibTrans" cxnId="{1A1C064A-D212-405C-A00F-F4FF2AF83008}">
      <dgm:prSet custT="1"/>
      <dgm:spPr>
        <a:solidFill>
          <a:srgbClr val="CD565F"/>
        </a:solidFill>
      </dgm:spPr>
      <dgm:t>
        <a:bodyPr/>
        <a:lstStyle/>
        <a:p>
          <a:pPr algn="r" rtl="1"/>
          <a:endParaRPr lang="he-IL" sz="12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B95A1805-F6AE-4CC7-B517-77209A273C0B}">
      <dgm:prSet phldrT="[טקסט]" custT="1"/>
      <dgm:spPr/>
      <dgm:t>
        <a:bodyPr/>
        <a:lstStyle/>
        <a:p>
          <a:pPr algn="r" rtl="1"/>
          <a:r>
            <a:rPr lang="he-IL" sz="1800" smtClean="0">
              <a:solidFill>
                <a:schemeClr val="tx1">
                  <a:lumMod val="95000"/>
                  <a:lumOff val="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rPr>
            <a:t>ידני</a:t>
          </a:r>
          <a:endParaRPr lang="he-IL" sz="1800" dirty="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D6E59733-53D1-48DF-A838-1704A931F20D}" type="parTrans" cxnId="{F5F98554-6B97-4970-B374-686E4D5FA523}">
      <dgm:prSet/>
      <dgm:spPr/>
      <dgm:t>
        <a:bodyPr/>
        <a:lstStyle/>
        <a:p>
          <a:pPr algn="r" rtl="1"/>
          <a:endParaRPr lang="he-IL" sz="28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2BB089CC-9514-464F-82BF-B3A504FC6B20}" type="sibTrans" cxnId="{F5F98554-6B97-4970-B374-686E4D5FA523}">
      <dgm:prSet/>
      <dgm:spPr/>
      <dgm:t>
        <a:bodyPr/>
        <a:lstStyle/>
        <a:p>
          <a:pPr algn="r" rtl="1"/>
          <a:endParaRPr lang="he-IL" sz="28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198C064E-4353-4450-98E7-2866240C124C}">
      <dgm:prSet phldrT="[טקסט]" custT="1"/>
      <dgm:spPr>
        <a:solidFill>
          <a:srgbClr val="927389"/>
        </a:solidFill>
      </dgm:spPr>
      <dgm:t>
        <a:bodyPr/>
        <a:lstStyle/>
        <a:p>
          <a:pPr algn="r" rtl="1"/>
          <a:r>
            <a:rPr lang="he-IL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rPr>
            <a:t>עליה לשמירה</a:t>
          </a:r>
          <a:endParaRPr lang="he-IL" sz="2000" dirty="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4324767A-2015-4B2D-B82C-563513B76836}" type="parTrans" cxnId="{FDB0D899-3BBB-48E1-89C4-6EE45C8B7EBE}">
      <dgm:prSet/>
      <dgm:spPr/>
      <dgm:t>
        <a:bodyPr/>
        <a:lstStyle/>
        <a:p>
          <a:pPr algn="r" rtl="1"/>
          <a:endParaRPr lang="he-IL" sz="28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279E4D0C-9754-4666-AF01-CD8E210CDCD8}" type="sibTrans" cxnId="{FDB0D899-3BBB-48E1-89C4-6EE45C8B7EBE}">
      <dgm:prSet custT="1"/>
      <dgm:spPr/>
      <dgm:t>
        <a:bodyPr/>
        <a:lstStyle/>
        <a:p>
          <a:pPr algn="r" rtl="1"/>
          <a:endParaRPr lang="he-IL" sz="12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EB25E580-95B0-45A2-B65E-334DC0E7A6EB}">
      <dgm:prSet phldrT="[טקסט]" custT="1"/>
      <dgm:spPr/>
      <dgm:t>
        <a:bodyPr/>
        <a:lstStyle/>
        <a:p>
          <a:pPr algn="r" rtl="1"/>
          <a:r>
            <a:rPr lang="he-IL" sz="1800" smtClean="0">
              <a:solidFill>
                <a:schemeClr val="tx1">
                  <a:lumMod val="95000"/>
                  <a:lumOff val="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rPr>
            <a:t>טלפוני</a:t>
          </a:r>
          <a:endParaRPr lang="he-IL" sz="1800" dirty="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D8BA44AF-DC52-4BF9-A3E9-5E43BDD144AC}" type="parTrans" cxnId="{3C6116E8-DD50-4EA3-A019-58A17AE5DA0E}">
      <dgm:prSet/>
      <dgm:spPr/>
      <dgm:t>
        <a:bodyPr/>
        <a:lstStyle/>
        <a:p>
          <a:pPr algn="r" rtl="1"/>
          <a:endParaRPr lang="he-IL" sz="28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61C706FD-39A9-49DE-906C-C1906684EDE2}" type="sibTrans" cxnId="{3C6116E8-DD50-4EA3-A019-58A17AE5DA0E}">
      <dgm:prSet/>
      <dgm:spPr/>
      <dgm:t>
        <a:bodyPr/>
        <a:lstStyle/>
        <a:p>
          <a:pPr algn="r" rtl="1"/>
          <a:endParaRPr lang="he-IL" sz="28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EB943B19-F0D2-4AA6-A430-4E8398E6A445}">
      <dgm:prSet phldrT="[טקסט]" custT="1"/>
      <dgm:spPr>
        <a:solidFill>
          <a:srgbClr val="A9D9DB"/>
        </a:solidFill>
      </dgm:spPr>
      <dgm:t>
        <a:bodyPr/>
        <a:lstStyle/>
        <a:p>
          <a:pPr algn="r" rtl="1"/>
          <a:r>
            <a:rPr lang="he-IL" sz="2000" smtClean="0">
              <a:solidFill>
                <a:schemeClr val="tx1">
                  <a:lumMod val="95000"/>
                  <a:lumOff val="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rPr>
            <a:t>התרעה על אירוע</a:t>
          </a:r>
          <a:endParaRPr lang="he-IL" sz="2000" dirty="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513A809E-EBF1-4FC6-8176-20AB06C3FBF2}" type="parTrans" cxnId="{23FFA375-40A8-429B-B15F-B6E98CF259C9}">
      <dgm:prSet/>
      <dgm:spPr/>
      <dgm:t>
        <a:bodyPr/>
        <a:lstStyle/>
        <a:p>
          <a:pPr algn="r" rtl="1"/>
          <a:endParaRPr lang="he-IL" sz="28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AD484B14-963A-46F1-AE1A-A99302A31AA8}" type="sibTrans" cxnId="{23FFA375-40A8-429B-B15F-B6E98CF259C9}">
      <dgm:prSet custT="1"/>
      <dgm:spPr/>
      <dgm:t>
        <a:bodyPr/>
        <a:lstStyle/>
        <a:p>
          <a:pPr algn="r" rtl="1"/>
          <a:endParaRPr lang="he-IL" sz="12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08DC6948-F6C3-45BD-8490-4FED921E57A5}">
      <dgm:prSet phldrT="[טקסט]" custT="1"/>
      <dgm:spPr>
        <a:solidFill>
          <a:srgbClr val="EDD6DE"/>
        </a:solidFill>
      </dgm:spPr>
      <dgm:t>
        <a:bodyPr/>
        <a:lstStyle/>
        <a:p>
          <a:pPr algn="r" rtl="1"/>
          <a:r>
            <a:rPr lang="he-IL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FbSpacer Black" panose="02020603050405020304" pitchFamily="18" charset="-79"/>
              <a:ea typeface="Segoe UI Emoji" panose="020B0502040204020203" pitchFamily="34" charset="0"/>
              <a:cs typeface="FbSpacer Black" panose="02020603050405020304" pitchFamily="18" charset="-79"/>
            </a:rPr>
            <a:t>סיכום שמירה</a:t>
          </a:r>
          <a:endParaRPr lang="he-IL" sz="2000" dirty="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ea typeface="Segoe UI Emoji" panose="020B0502040204020203" pitchFamily="34" charset="0"/>
            <a:cs typeface="FbSpacer Black" panose="02020603050405020304" pitchFamily="18" charset="-79"/>
          </a:endParaRPr>
        </a:p>
      </dgm:t>
    </dgm:pt>
    <dgm:pt modelId="{D3FF48CF-F4FF-4E75-AE6A-70569567D6ED}" type="parTrans" cxnId="{80DC6CAD-24C2-4AAD-8F2E-0269041C6888}">
      <dgm:prSet/>
      <dgm:spPr/>
      <dgm:t>
        <a:bodyPr/>
        <a:lstStyle/>
        <a:p>
          <a:pPr rtl="1"/>
          <a:endParaRPr lang="he-IL" sz="28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8709EED4-AC3C-4153-970C-4DC91B1B8F76}" type="sibTrans" cxnId="{80DC6CAD-24C2-4AAD-8F2E-0269041C6888}">
      <dgm:prSet/>
      <dgm:spPr/>
      <dgm:t>
        <a:bodyPr/>
        <a:lstStyle/>
        <a:p>
          <a:pPr rtl="1"/>
          <a:endParaRPr lang="he-IL" sz="28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23F7E4B0-456A-44A0-8E3E-C9F9B2CEBCB5}">
      <dgm:prSet phldrT="[טקסט]" custT="1"/>
      <dgm:spPr/>
      <dgm:t>
        <a:bodyPr/>
        <a:lstStyle/>
        <a:p>
          <a:pPr algn="r" rtl="1"/>
          <a:r>
            <a:rPr lang="he-IL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rPr>
            <a:t>חוסר זמינות</a:t>
          </a:r>
          <a:endParaRPr lang="he-IL" sz="1800" dirty="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D129381A-C6F3-44CC-9DD6-37D808DB0EF0}" type="parTrans" cxnId="{FBFE2283-D5EC-4B48-A827-CADAA0FF98EA}">
      <dgm:prSet/>
      <dgm:spPr/>
      <dgm:t>
        <a:bodyPr/>
        <a:lstStyle/>
        <a:p>
          <a:pPr rtl="1"/>
          <a:endParaRPr lang="he-IL" sz="28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E4EE5FD7-78A9-4A62-A00D-BE2188AE0625}" type="sibTrans" cxnId="{FBFE2283-D5EC-4B48-A827-CADAA0FF98EA}">
      <dgm:prSet/>
      <dgm:spPr/>
      <dgm:t>
        <a:bodyPr/>
        <a:lstStyle/>
        <a:p>
          <a:pPr rtl="1"/>
          <a:endParaRPr lang="he-IL" sz="28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93B46638-42BF-4A41-8B62-475536195E91}">
      <dgm:prSet phldrT="[טקסט]" custT="1"/>
      <dgm:spPr/>
      <dgm:t>
        <a:bodyPr/>
        <a:lstStyle/>
        <a:p>
          <a:pPr algn="r" rtl="1"/>
          <a:endParaRPr lang="he-IL" sz="1800" dirty="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11F0F9D3-89B2-424C-A38F-1D9E78C70F61}" type="parTrans" cxnId="{0757D212-7D23-41E0-89A1-13D551133755}">
      <dgm:prSet/>
      <dgm:spPr/>
      <dgm:t>
        <a:bodyPr/>
        <a:lstStyle/>
        <a:p>
          <a:pPr rtl="1"/>
          <a:endParaRPr lang="he-IL" sz="28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C6034C9E-1756-4EE6-82A0-D52EA27CB44A}" type="sibTrans" cxnId="{0757D212-7D23-41E0-89A1-13D551133755}">
      <dgm:prSet/>
      <dgm:spPr/>
      <dgm:t>
        <a:bodyPr/>
        <a:lstStyle/>
        <a:p>
          <a:pPr rtl="1"/>
          <a:endParaRPr lang="he-IL" sz="28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F776116D-B7C0-404A-B6BC-F114E3915C55}">
      <dgm:prSet phldrT="[טקסט]" custT="1"/>
      <dgm:spPr/>
      <dgm:t>
        <a:bodyPr/>
        <a:lstStyle/>
        <a:p>
          <a:pPr algn="r" rtl="1"/>
          <a:r>
            <a:rPr lang="he-IL" sz="1800" smtClean="0">
              <a:solidFill>
                <a:schemeClr val="tx1">
                  <a:lumMod val="95000"/>
                  <a:lumOff val="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rPr>
            <a:t>חוסר מעקב</a:t>
          </a:r>
          <a:endParaRPr lang="he-IL" sz="1800" dirty="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99AF2944-B825-43E8-AF19-D29C5F927F18}" type="parTrans" cxnId="{7F6EFF8C-DC28-46C9-A5A0-9ED4365F417E}">
      <dgm:prSet/>
      <dgm:spPr/>
      <dgm:t>
        <a:bodyPr/>
        <a:lstStyle/>
        <a:p>
          <a:pPr rtl="1"/>
          <a:endParaRPr lang="he-IL" sz="28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2A428BC2-9224-4F47-9C70-3FC29775C14C}" type="sibTrans" cxnId="{7F6EFF8C-DC28-46C9-A5A0-9ED4365F417E}">
      <dgm:prSet/>
      <dgm:spPr/>
      <dgm:t>
        <a:bodyPr/>
        <a:lstStyle/>
        <a:p>
          <a:pPr rtl="1"/>
          <a:endParaRPr lang="he-IL" sz="28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D6C2FB8F-4D87-4583-98D3-143464B5807D}">
      <dgm:prSet phldrT="[טקסט]" custT="1"/>
      <dgm:spPr/>
      <dgm:t>
        <a:bodyPr/>
        <a:lstStyle/>
        <a:p>
          <a:pPr algn="r" rtl="1"/>
          <a:r>
            <a:rPr lang="he-IL" sz="1800" smtClean="0">
              <a:solidFill>
                <a:schemeClr val="tx1">
                  <a:lumMod val="95000"/>
                  <a:lumOff val="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rPr>
            <a:t>ללא תדריך</a:t>
          </a:r>
          <a:endParaRPr lang="he-IL" sz="1800" dirty="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B0397CE7-B3F3-45AB-B1C0-7C2D523E27C6}" type="parTrans" cxnId="{9376864B-CB72-4CEE-83AC-EE6D688A1943}">
      <dgm:prSet/>
      <dgm:spPr/>
      <dgm:t>
        <a:bodyPr/>
        <a:lstStyle/>
        <a:p>
          <a:pPr rtl="1"/>
          <a:endParaRPr lang="he-IL" sz="28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A39987E1-F632-45C1-9D17-2426C3EAC0F3}" type="sibTrans" cxnId="{9376864B-CB72-4CEE-83AC-EE6D688A1943}">
      <dgm:prSet/>
      <dgm:spPr/>
      <dgm:t>
        <a:bodyPr/>
        <a:lstStyle/>
        <a:p>
          <a:pPr rtl="1"/>
          <a:endParaRPr lang="he-IL" sz="28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B4029356-3714-4247-89AD-C8FFE5343E1F}">
      <dgm:prSet phldrT="[טקסט]" custT="1"/>
      <dgm:spPr/>
      <dgm:t>
        <a:bodyPr/>
        <a:lstStyle/>
        <a:p>
          <a:pPr algn="r" rtl="1"/>
          <a:r>
            <a:rPr lang="he-IL" sz="1800" smtClean="0">
              <a:solidFill>
                <a:schemeClr val="tx1">
                  <a:lumMod val="95000"/>
                  <a:lumOff val="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rPr>
            <a:t>אין רישום ומעקב</a:t>
          </a:r>
          <a:endParaRPr lang="he-IL" sz="1800" dirty="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C88FAF09-4853-4554-8275-861BA352D0EF}" type="parTrans" cxnId="{248C2A62-8264-4D50-A78C-D2E49A8D5F92}">
      <dgm:prSet/>
      <dgm:spPr/>
      <dgm:t>
        <a:bodyPr/>
        <a:lstStyle/>
        <a:p>
          <a:pPr rtl="1"/>
          <a:endParaRPr lang="he-IL" sz="28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3C5DACC6-E894-4AE4-A9C1-67BCFA3CF1AE}" type="sibTrans" cxnId="{248C2A62-8264-4D50-A78C-D2E49A8D5F92}">
      <dgm:prSet/>
      <dgm:spPr/>
      <dgm:t>
        <a:bodyPr/>
        <a:lstStyle/>
        <a:p>
          <a:pPr rtl="1"/>
          <a:endParaRPr lang="he-IL" sz="28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42CAD320-A112-494D-BBB3-7F72CCFF7F5A}">
      <dgm:prSet phldrT="[טקסט]" custT="1"/>
      <dgm:spPr/>
      <dgm:t>
        <a:bodyPr/>
        <a:lstStyle/>
        <a:p>
          <a:pPr algn="r" rtl="1"/>
          <a:r>
            <a:rPr lang="he-IL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rPr>
            <a:t>בעיות קליטה ומיקום</a:t>
          </a:r>
          <a:endParaRPr lang="he-IL" sz="1800" dirty="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ED59DB33-0B56-47E3-823B-FFBEECE261A7}" type="parTrans" cxnId="{4826F6E1-00B0-4260-9513-1FA52F158F7B}">
      <dgm:prSet/>
      <dgm:spPr/>
      <dgm:t>
        <a:bodyPr/>
        <a:lstStyle/>
        <a:p>
          <a:pPr rtl="1"/>
          <a:endParaRPr lang="he-IL" sz="28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7F6039A0-6E04-4B62-A506-AA2C3654811F}" type="sibTrans" cxnId="{4826F6E1-00B0-4260-9513-1FA52F158F7B}">
      <dgm:prSet/>
      <dgm:spPr/>
      <dgm:t>
        <a:bodyPr/>
        <a:lstStyle/>
        <a:p>
          <a:pPr rtl="1"/>
          <a:endParaRPr lang="he-IL" sz="28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3EF88620-20C5-4590-BC03-7A8C386DE585}">
      <dgm:prSet phldrT="[טקסט]" custT="1"/>
      <dgm:spPr/>
      <dgm:t>
        <a:bodyPr/>
        <a:lstStyle/>
        <a:p>
          <a:pPr algn="r" rtl="1"/>
          <a:r>
            <a:rPr lang="he-IL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rPr>
            <a:t>מפריע לתפעול</a:t>
          </a:r>
          <a:endParaRPr lang="he-IL" sz="1800" dirty="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EA3A5243-A899-4BFB-A77B-40635B93743D}" type="parTrans" cxnId="{48E9DA21-80EA-4E0F-AA0B-511419003BEB}">
      <dgm:prSet/>
      <dgm:spPr/>
      <dgm:t>
        <a:bodyPr/>
        <a:lstStyle/>
        <a:p>
          <a:pPr rtl="1"/>
          <a:endParaRPr lang="he-IL" sz="28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FCB75F9F-5C1D-433E-A362-9DDE49205499}" type="sibTrans" cxnId="{48E9DA21-80EA-4E0F-AA0B-511419003BEB}">
      <dgm:prSet/>
      <dgm:spPr/>
      <dgm:t>
        <a:bodyPr/>
        <a:lstStyle/>
        <a:p>
          <a:pPr rtl="1"/>
          <a:endParaRPr lang="he-IL" sz="28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01BBD6E0-0E32-43EF-9409-B6641EBB07E4}">
      <dgm:prSet phldrT="[טקסט]" custT="1"/>
      <dgm:spPr/>
      <dgm:t>
        <a:bodyPr/>
        <a:lstStyle/>
        <a:p>
          <a:pPr algn="r" rtl="1"/>
          <a:r>
            <a:rPr lang="he-IL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rPr>
            <a:t>חוסר סדר ובקרה</a:t>
          </a:r>
          <a:endParaRPr lang="he-IL" sz="1800" dirty="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955CC81D-99E6-4C20-AF15-77A0A15BE74E}" type="parTrans" cxnId="{E236E086-96FF-4614-A4B9-1D6E30E52E41}">
      <dgm:prSet/>
      <dgm:spPr/>
      <dgm:t>
        <a:bodyPr/>
        <a:lstStyle/>
        <a:p>
          <a:pPr rtl="1"/>
          <a:endParaRPr lang="he-IL" sz="28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12AB7512-CB08-40F2-B922-7C73335AF5AA}" type="sibTrans" cxnId="{E236E086-96FF-4614-A4B9-1D6E30E52E41}">
      <dgm:prSet/>
      <dgm:spPr/>
      <dgm:t>
        <a:bodyPr/>
        <a:lstStyle/>
        <a:p>
          <a:pPr rtl="1"/>
          <a:endParaRPr lang="he-IL" sz="28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89EB8C4F-B647-4242-8969-6679DD13D078}">
      <dgm:prSet phldrT="[טקסט]" custT="1"/>
      <dgm:spPr/>
      <dgm:t>
        <a:bodyPr/>
        <a:lstStyle/>
        <a:p>
          <a:pPr algn="r" rtl="1"/>
          <a:r>
            <a:rPr lang="he-IL" sz="1800" dirty="0" smtClean="0">
              <a:solidFill>
                <a:schemeClr val="tx1"/>
              </a:solidFill>
              <a:latin typeface="FbSpacer Black" panose="02020603050405020304" pitchFamily="18" charset="-79"/>
              <a:cs typeface="FbSpacer Black" panose="02020603050405020304" pitchFamily="18" charset="-79"/>
            </a:rPr>
            <a:t>לא ניתן לצפייה</a:t>
          </a:r>
          <a:endParaRPr lang="he-IL" sz="1800" dirty="0">
            <a:solidFill>
              <a:schemeClr val="tx1"/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E04328E4-6481-47E8-B1C0-E9A8E0010F87}" type="sibTrans" cxnId="{F10BD8DA-D61D-4CFD-9EE6-AD79F4B4FF5D}">
      <dgm:prSet/>
      <dgm:spPr/>
      <dgm:t>
        <a:bodyPr/>
        <a:lstStyle/>
        <a:p>
          <a:pPr rtl="1"/>
          <a:endParaRPr lang="he-IL" sz="28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5CB92D06-7F5E-403B-85B8-B435585B4DE7}" type="parTrans" cxnId="{F10BD8DA-D61D-4CFD-9EE6-AD79F4B4FF5D}">
      <dgm:prSet/>
      <dgm:spPr/>
      <dgm:t>
        <a:bodyPr/>
        <a:lstStyle/>
        <a:p>
          <a:pPr rtl="1"/>
          <a:endParaRPr lang="he-IL" sz="28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gm:t>
    </dgm:pt>
    <dgm:pt modelId="{6E42C20C-70A3-47A9-ADE0-DE274B83B95A}" type="pres">
      <dgm:prSet presAssocID="{88D69AFF-338D-44A2-AE71-BFDC88161B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F416E1CF-89A0-41A4-9565-911EE1ED77F3}" type="pres">
      <dgm:prSet presAssocID="{92EBEFB7-C36E-453C-ADD3-6A048B8D7CAA}" presName="composite" presStyleCnt="0"/>
      <dgm:spPr/>
      <dgm:t>
        <a:bodyPr/>
        <a:lstStyle/>
        <a:p>
          <a:endParaRPr lang="en-US"/>
        </a:p>
      </dgm:t>
    </dgm:pt>
    <dgm:pt modelId="{6D75B5FE-4C18-4EC0-BEDA-2CC7B0254674}" type="pres">
      <dgm:prSet presAssocID="{92EBEFB7-C36E-453C-ADD3-6A048B8D7CAA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1A39684-D187-4C97-AD70-E8628147AF30}" type="pres">
      <dgm:prSet presAssocID="{92EBEFB7-C36E-453C-ADD3-6A048B8D7CAA}" presName="parSh" presStyleLbl="node1" presStyleIdx="0" presStyleCnt="5"/>
      <dgm:spPr/>
      <dgm:t>
        <a:bodyPr/>
        <a:lstStyle/>
        <a:p>
          <a:pPr rtl="1"/>
          <a:endParaRPr lang="he-IL"/>
        </a:p>
      </dgm:t>
    </dgm:pt>
    <dgm:pt modelId="{3B4217C2-A3BE-4185-B330-485CD29CEE98}" type="pres">
      <dgm:prSet presAssocID="{92EBEFB7-C36E-453C-ADD3-6A048B8D7CAA}" presName="desTx" presStyleLbl="fgAcc1" presStyleIdx="0" presStyleCnt="5" custScaleY="60174" custLinFactNeighborY="-807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6C15784-441F-4D48-A4AE-22D11AC00AC2}" type="pres">
      <dgm:prSet presAssocID="{A66C4942-DE2E-4748-A937-25CCDB919DF9}" presName="sibTrans" presStyleLbl="sibTrans2D1" presStyleIdx="0" presStyleCnt="4"/>
      <dgm:spPr/>
      <dgm:t>
        <a:bodyPr/>
        <a:lstStyle/>
        <a:p>
          <a:pPr rtl="1"/>
          <a:endParaRPr lang="he-IL"/>
        </a:p>
      </dgm:t>
    </dgm:pt>
    <dgm:pt modelId="{37EA482F-ABBB-44C5-A062-9AE1B735FF96}" type="pres">
      <dgm:prSet presAssocID="{A66C4942-DE2E-4748-A937-25CCDB919DF9}" presName="connTx" presStyleLbl="sibTrans2D1" presStyleIdx="0" presStyleCnt="4"/>
      <dgm:spPr/>
      <dgm:t>
        <a:bodyPr/>
        <a:lstStyle/>
        <a:p>
          <a:pPr rtl="1"/>
          <a:endParaRPr lang="he-IL"/>
        </a:p>
      </dgm:t>
    </dgm:pt>
    <dgm:pt modelId="{5628E5AC-D5CA-411A-97B0-4F0BBA702443}" type="pres">
      <dgm:prSet presAssocID="{BAC4AAB0-D5BF-4711-BD0B-7DEF03800750}" presName="composite" presStyleCnt="0"/>
      <dgm:spPr/>
      <dgm:t>
        <a:bodyPr/>
        <a:lstStyle/>
        <a:p>
          <a:endParaRPr lang="en-US"/>
        </a:p>
      </dgm:t>
    </dgm:pt>
    <dgm:pt modelId="{F21A3D87-2F73-4A81-AAEA-A1ADCCE1F637}" type="pres">
      <dgm:prSet presAssocID="{BAC4AAB0-D5BF-4711-BD0B-7DEF03800750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FA1325E-E574-4877-8F82-AED8F36F141E}" type="pres">
      <dgm:prSet presAssocID="{BAC4AAB0-D5BF-4711-BD0B-7DEF03800750}" presName="parSh" presStyleLbl="node1" presStyleIdx="1" presStyleCnt="5"/>
      <dgm:spPr/>
      <dgm:t>
        <a:bodyPr/>
        <a:lstStyle/>
        <a:p>
          <a:pPr rtl="1"/>
          <a:endParaRPr lang="he-IL"/>
        </a:p>
      </dgm:t>
    </dgm:pt>
    <dgm:pt modelId="{AE98E87F-0625-4D97-8ECA-16FC3D20EF3A}" type="pres">
      <dgm:prSet presAssocID="{BAC4AAB0-D5BF-4711-BD0B-7DEF03800750}" presName="desTx" presStyleLbl="fgAcc1" presStyleIdx="1" presStyleCnt="5" custScaleY="60174" custLinFactNeighborY="-807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94C3B79B-9292-4CD8-8697-6BB2D9CAB468}" type="pres">
      <dgm:prSet presAssocID="{ABAA78D6-175D-49EA-9889-59BF43132E0B}" presName="sibTrans" presStyleLbl="sibTrans2D1" presStyleIdx="1" presStyleCnt="4"/>
      <dgm:spPr/>
      <dgm:t>
        <a:bodyPr/>
        <a:lstStyle/>
        <a:p>
          <a:pPr rtl="1"/>
          <a:endParaRPr lang="he-IL"/>
        </a:p>
      </dgm:t>
    </dgm:pt>
    <dgm:pt modelId="{9B5D3912-A8F2-467C-9E50-6D5F963825EF}" type="pres">
      <dgm:prSet presAssocID="{ABAA78D6-175D-49EA-9889-59BF43132E0B}" presName="connTx" presStyleLbl="sibTrans2D1" presStyleIdx="1" presStyleCnt="4"/>
      <dgm:spPr/>
      <dgm:t>
        <a:bodyPr/>
        <a:lstStyle/>
        <a:p>
          <a:pPr rtl="1"/>
          <a:endParaRPr lang="he-IL"/>
        </a:p>
      </dgm:t>
    </dgm:pt>
    <dgm:pt modelId="{0E3216E2-12E5-41D5-849B-77A053B4B4F4}" type="pres">
      <dgm:prSet presAssocID="{198C064E-4353-4450-98E7-2866240C124C}" presName="composite" presStyleCnt="0"/>
      <dgm:spPr/>
      <dgm:t>
        <a:bodyPr/>
        <a:lstStyle/>
        <a:p>
          <a:endParaRPr lang="en-US"/>
        </a:p>
      </dgm:t>
    </dgm:pt>
    <dgm:pt modelId="{214D70EC-CA69-494C-8435-9F924AF3D135}" type="pres">
      <dgm:prSet presAssocID="{198C064E-4353-4450-98E7-2866240C124C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8DD39AB-4E83-41F4-9ECC-336CDCFF011B}" type="pres">
      <dgm:prSet presAssocID="{198C064E-4353-4450-98E7-2866240C124C}" presName="parSh" presStyleLbl="node1" presStyleIdx="2" presStyleCnt="5"/>
      <dgm:spPr/>
      <dgm:t>
        <a:bodyPr/>
        <a:lstStyle/>
        <a:p>
          <a:pPr rtl="1"/>
          <a:endParaRPr lang="he-IL"/>
        </a:p>
      </dgm:t>
    </dgm:pt>
    <dgm:pt modelId="{0CBEA0AA-9CB2-46D5-8F72-D04A32DAEBDD}" type="pres">
      <dgm:prSet presAssocID="{198C064E-4353-4450-98E7-2866240C124C}" presName="desTx" presStyleLbl="fgAcc1" presStyleIdx="2" presStyleCnt="5" custScaleY="60174" custLinFactNeighborY="-807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D9F05F5-2EBB-4ACF-A391-FE2DFC361568}" type="pres">
      <dgm:prSet presAssocID="{279E4D0C-9754-4666-AF01-CD8E210CDCD8}" presName="sibTrans" presStyleLbl="sibTrans2D1" presStyleIdx="2" presStyleCnt="4"/>
      <dgm:spPr/>
      <dgm:t>
        <a:bodyPr/>
        <a:lstStyle/>
        <a:p>
          <a:pPr rtl="1"/>
          <a:endParaRPr lang="he-IL"/>
        </a:p>
      </dgm:t>
    </dgm:pt>
    <dgm:pt modelId="{1E2A062C-1F27-4D07-BF6E-7CFB15AA6CB1}" type="pres">
      <dgm:prSet presAssocID="{279E4D0C-9754-4666-AF01-CD8E210CDCD8}" presName="connTx" presStyleLbl="sibTrans2D1" presStyleIdx="2" presStyleCnt="4"/>
      <dgm:spPr/>
      <dgm:t>
        <a:bodyPr/>
        <a:lstStyle/>
        <a:p>
          <a:pPr rtl="1"/>
          <a:endParaRPr lang="he-IL"/>
        </a:p>
      </dgm:t>
    </dgm:pt>
    <dgm:pt modelId="{F088A2FA-910D-49A9-8375-E6C0F45ED86B}" type="pres">
      <dgm:prSet presAssocID="{EB943B19-F0D2-4AA6-A430-4E8398E6A445}" presName="composite" presStyleCnt="0"/>
      <dgm:spPr/>
      <dgm:t>
        <a:bodyPr/>
        <a:lstStyle/>
        <a:p>
          <a:endParaRPr lang="en-US"/>
        </a:p>
      </dgm:t>
    </dgm:pt>
    <dgm:pt modelId="{81FE600C-F7F1-4FA3-91A1-FB8ACEBED72B}" type="pres">
      <dgm:prSet presAssocID="{EB943B19-F0D2-4AA6-A430-4E8398E6A445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F22BA37-BA58-4E11-8F1B-2DF5DF938048}" type="pres">
      <dgm:prSet presAssocID="{EB943B19-F0D2-4AA6-A430-4E8398E6A445}" presName="parSh" presStyleLbl="node1" presStyleIdx="3" presStyleCnt="5"/>
      <dgm:spPr/>
      <dgm:t>
        <a:bodyPr/>
        <a:lstStyle/>
        <a:p>
          <a:pPr rtl="1"/>
          <a:endParaRPr lang="he-IL"/>
        </a:p>
      </dgm:t>
    </dgm:pt>
    <dgm:pt modelId="{5520CBD2-E627-4BE4-98C2-F5369D54CD0A}" type="pres">
      <dgm:prSet presAssocID="{EB943B19-F0D2-4AA6-A430-4E8398E6A445}" presName="desTx" presStyleLbl="fgAcc1" presStyleIdx="3" presStyleCnt="5" custScaleY="60174" custLinFactNeighborY="-807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6CC5523-9DB7-44AE-BD3E-BE9E0D5EA77A}" type="pres">
      <dgm:prSet presAssocID="{AD484B14-963A-46F1-AE1A-A99302A31AA8}" presName="sibTrans" presStyleLbl="sibTrans2D1" presStyleIdx="3" presStyleCnt="4"/>
      <dgm:spPr/>
      <dgm:t>
        <a:bodyPr/>
        <a:lstStyle/>
        <a:p>
          <a:pPr rtl="1"/>
          <a:endParaRPr lang="he-IL"/>
        </a:p>
      </dgm:t>
    </dgm:pt>
    <dgm:pt modelId="{5087BCED-511B-4E73-BF11-1DE1DDDE8F97}" type="pres">
      <dgm:prSet presAssocID="{AD484B14-963A-46F1-AE1A-A99302A31AA8}" presName="connTx" presStyleLbl="sibTrans2D1" presStyleIdx="3" presStyleCnt="4"/>
      <dgm:spPr/>
      <dgm:t>
        <a:bodyPr/>
        <a:lstStyle/>
        <a:p>
          <a:pPr rtl="1"/>
          <a:endParaRPr lang="he-IL"/>
        </a:p>
      </dgm:t>
    </dgm:pt>
    <dgm:pt modelId="{97794C3F-417C-482F-B1FD-9EE4E26FB2D4}" type="pres">
      <dgm:prSet presAssocID="{08DC6948-F6C3-45BD-8490-4FED921E57A5}" presName="composite" presStyleCnt="0"/>
      <dgm:spPr/>
      <dgm:t>
        <a:bodyPr/>
        <a:lstStyle/>
        <a:p>
          <a:endParaRPr lang="en-US"/>
        </a:p>
      </dgm:t>
    </dgm:pt>
    <dgm:pt modelId="{EC1D9D5C-0980-407B-A8F0-9FE82BAF947B}" type="pres">
      <dgm:prSet presAssocID="{08DC6948-F6C3-45BD-8490-4FED921E57A5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1CE4909-9060-4DCF-865F-217A954589B9}" type="pres">
      <dgm:prSet presAssocID="{08DC6948-F6C3-45BD-8490-4FED921E57A5}" presName="parSh" presStyleLbl="node1" presStyleIdx="4" presStyleCnt="5"/>
      <dgm:spPr/>
      <dgm:t>
        <a:bodyPr/>
        <a:lstStyle/>
        <a:p>
          <a:pPr rtl="1"/>
          <a:endParaRPr lang="he-IL"/>
        </a:p>
      </dgm:t>
    </dgm:pt>
    <dgm:pt modelId="{6F337B85-D7C1-49DD-A57A-FCD0482A6412}" type="pres">
      <dgm:prSet presAssocID="{08DC6948-F6C3-45BD-8490-4FED921E57A5}" presName="desTx" presStyleLbl="fgAcc1" presStyleIdx="4" presStyleCnt="5" custScaleY="60174" custLinFactNeighborY="-807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7F6EFF8C-DC28-46C9-A5A0-9ED4365F417E}" srcId="{92EBEFB7-C36E-453C-ADD3-6A048B8D7CAA}" destId="{F776116D-B7C0-404A-B6BC-F114E3915C55}" srcOrd="1" destOrd="0" parTransId="{99AF2944-B825-43E8-AF19-D29C5F927F18}" sibTransId="{2A428BC2-9224-4F47-9C70-3FC29775C14C}"/>
    <dgm:cxn modelId="{9376864B-CB72-4CEE-83AC-EE6D688A1943}" srcId="{198C064E-4353-4450-98E7-2866240C124C}" destId="{D6C2FB8F-4D87-4583-98D3-143464B5807D}" srcOrd="1" destOrd="0" parTransId="{B0397CE7-B3F3-45AB-B1C0-7C2D523E27C6}" sibTransId="{A39987E1-F632-45C1-9D17-2426C3EAC0F3}"/>
    <dgm:cxn modelId="{34976F56-0B28-432D-9F34-E42E526C2D82}" type="presOf" srcId="{BAC4AAB0-D5BF-4711-BD0B-7DEF03800750}" destId="{3FA1325E-E574-4877-8F82-AED8F36F141E}" srcOrd="1" destOrd="0" presId="urn:microsoft.com/office/officeart/2005/8/layout/process3"/>
    <dgm:cxn modelId="{D2DDD7D7-DF66-4EE2-B24C-733DA0FE84CD}" type="presOf" srcId="{F776116D-B7C0-404A-B6BC-F114E3915C55}" destId="{3B4217C2-A3BE-4185-B330-485CD29CEE98}" srcOrd="0" destOrd="1" presId="urn:microsoft.com/office/officeart/2005/8/layout/process3"/>
    <dgm:cxn modelId="{C6142D95-EAAB-43C8-B3A0-EAC6CD8EDCCF}" srcId="{88D69AFF-338D-44A2-AE71-BFDC88161BA8}" destId="{92EBEFB7-C36E-453C-ADD3-6A048B8D7CAA}" srcOrd="0" destOrd="0" parTransId="{EB18048E-FF5C-4A18-8BA6-911FB4EA50AA}" sibTransId="{A66C4942-DE2E-4748-A937-25CCDB919DF9}"/>
    <dgm:cxn modelId="{2DA90E73-8606-4CCB-B854-2A7A67B67005}" type="presOf" srcId="{B4029356-3714-4247-89AD-C8FFE5343E1F}" destId="{0CBEA0AA-9CB2-46D5-8F72-D04A32DAEBDD}" srcOrd="0" destOrd="2" presId="urn:microsoft.com/office/officeart/2005/8/layout/process3"/>
    <dgm:cxn modelId="{E9B5A1EF-884E-4171-9803-389825687CB8}" type="presOf" srcId="{ABAA78D6-175D-49EA-9889-59BF43132E0B}" destId="{9B5D3912-A8F2-467C-9E50-6D5F963825EF}" srcOrd="1" destOrd="0" presId="urn:microsoft.com/office/officeart/2005/8/layout/process3"/>
    <dgm:cxn modelId="{261ADC3F-BF18-4785-8AE8-8A9EFA0BB3BF}" type="presOf" srcId="{D6C2FB8F-4D87-4583-98D3-143464B5807D}" destId="{0CBEA0AA-9CB2-46D5-8F72-D04A32DAEBDD}" srcOrd="0" destOrd="1" presId="urn:microsoft.com/office/officeart/2005/8/layout/process3"/>
    <dgm:cxn modelId="{FBFE2283-D5EC-4B48-A827-CADAA0FF98EA}" srcId="{EB943B19-F0D2-4AA6-A430-4E8398E6A445}" destId="{23F7E4B0-456A-44A0-8E3E-C9F9B2CEBCB5}" srcOrd="0" destOrd="0" parTransId="{D129381A-C6F3-44CC-9DD6-37D808DB0EF0}" sibTransId="{E4EE5FD7-78A9-4A62-A00D-BE2188AE0625}"/>
    <dgm:cxn modelId="{248C2A62-8264-4D50-A78C-D2E49A8D5F92}" srcId="{198C064E-4353-4450-98E7-2866240C124C}" destId="{B4029356-3714-4247-89AD-C8FFE5343E1F}" srcOrd="2" destOrd="0" parTransId="{C88FAF09-4853-4554-8275-861BA352D0EF}" sibTransId="{3C5DACC6-E894-4AE4-A9C1-67BCFA3CF1AE}"/>
    <dgm:cxn modelId="{2EC2D81F-63B7-444B-B808-21E74D03EF91}" type="presOf" srcId="{EB943B19-F0D2-4AA6-A430-4E8398E6A445}" destId="{8F22BA37-BA58-4E11-8F1B-2DF5DF938048}" srcOrd="1" destOrd="0" presId="urn:microsoft.com/office/officeart/2005/8/layout/process3"/>
    <dgm:cxn modelId="{F10BD8DA-D61D-4CFD-9EE6-AD79F4B4FF5D}" srcId="{BAC4AAB0-D5BF-4711-BD0B-7DEF03800750}" destId="{89EB8C4F-B647-4242-8969-6679DD13D078}" srcOrd="1" destOrd="0" parTransId="{5CB92D06-7F5E-403B-85B8-B435585B4DE7}" sibTransId="{E04328E4-6481-47E8-B1C0-E9A8E0010F87}"/>
    <dgm:cxn modelId="{07CBA354-246B-415A-ADA3-FD5BD5313890}" type="presOf" srcId="{89EB8C4F-B647-4242-8969-6679DD13D078}" destId="{AE98E87F-0625-4D97-8ECA-16FC3D20EF3A}" srcOrd="0" destOrd="1" presId="urn:microsoft.com/office/officeart/2005/8/layout/process3"/>
    <dgm:cxn modelId="{F46C2FDC-2BC9-44D3-8FD6-4E9A6ABDC29D}" type="presOf" srcId="{08DC6948-F6C3-45BD-8490-4FED921E57A5}" destId="{81CE4909-9060-4DCF-865F-217A954589B9}" srcOrd="1" destOrd="0" presId="urn:microsoft.com/office/officeart/2005/8/layout/process3"/>
    <dgm:cxn modelId="{1A1C064A-D212-405C-A00F-F4FF2AF83008}" srcId="{88D69AFF-338D-44A2-AE71-BFDC88161BA8}" destId="{BAC4AAB0-D5BF-4711-BD0B-7DEF03800750}" srcOrd="1" destOrd="0" parTransId="{6A7240FF-AE98-494A-A96D-D9A65AF67CDE}" sibTransId="{ABAA78D6-175D-49EA-9889-59BF43132E0B}"/>
    <dgm:cxn modelId="{2CB42BCB-8B56-41B8-A7D7-51E1980BD795}" type="presOf" srcId="{EB25E580-95B0-45A2-B65E-334DC0E7A6EB}" destId="{0CBEA0AA-9CB2-46D5-8F72-D04A32DAEBDD}" srcOrd="0" destOrd="0" presId="urn:microsoft.com/office/officeart/2005/8/layout/process3"/>
    <dgm:cxn modelId="{E236E086-96FF-4614-A4B9-1D6E30E52E41}" srcId="{08DC6948-F6C3-45BD-8490-4FED921E57A5}" destId="{01BBD6E0-0E32-43EF-9409-B6641EBB07E4}" srcOrd="0" destOrd="0" parTransId="{955CC81D-99E6-4C20-AF15-77A0A15BE74E}" sibTransId="{12AB7512-CB08-40F2-B922-7C73335AF5AA}"/>
    <dgm:cxn modelId="{4D8FCCE3-F32B-4584-843C-547D24B17279}" srcId="{92EBEFB7-C36E-453C-ADD3-6A048B8D7CAA}" destId="{304CA835-1C91-484C-A5DD-418195CC72CE}" srcOrd="0" destOrd="0" parTransId="{6DE5F9BA-152A-4D47-A8F9-598FF21F55DE}" sibTransId="{80AD58D5-01E5-4473-8F7B-E97D841EA88D}"/>
    <dgm:cxn modelId="{181B04C1-3E9C-43CA-AB27-A5F0344A4464}" type="presOf" srcId="{01BBD6E0-0E32-43EF-9409-B6641EBB07E4}" destId="{6F337B85-D7C1-49DD-A57A-FCD0482A6412}" srcOrd="0" destOrd="0" presId="urn:microsoft.com/office/officeart/2005/8/layout/process3"/>
    <dgm:cxn modelId="{6706E3D6-09F9-4506-863B-20776A2F31F1}" type="presOf" srcId="{A66C4942-DE2E-4748-A937-25CCDB919DF9}" destId="{37EA482F-ABBB-44C5-A062-9AE1B735FF96}" srcOrd="1" destOrd="0" presId="urn:microsoft.com/office/officeart/2005/8/layout/process3"/>
    <dgm:cxn modelId="{C614584B-8F9D-46A6-AB1D-F7E01F18DB11}" type="presOf" srcId="{EB943B19-F0D2-4AA6-A430-4E8398E6A445}" destId="{81FE600C-F7F1-4FA3-91A1-FB8ACEBED72B}" srcOrd="0" destOrd="0" presId="urn:microsoft.com/office/officeart/2005/8/layout/process3"/>
    <dgm:cxn modelId="{23FFA375-40A8-429B-B15F-B6E98CF259C9}" srcId="{88D69AFF-338D-44A2-AE71-BFDC88161BA8}" destId="{EB943B19-F0D2-4AA6-A430-4E8398E6A445}" srcOrd="3" destOrd="0" parTransId="{513A809E-EBF1-4FC6-8176-20AB06C3FBF2}" sibTransId="{AD484B14-963A-46F1-AE1A-A99302A31AA8}"/>
    <dgm:cxn modelId="{F1D74261-7F1B-433B-9DDD-E21AD9B7A237}" type="presOf" srcId="{88D69AFF-338D-44A2-AE71-BFDC88161BA8}" destId="{6E42C20C-70A3-47A9-ADE0-DE274B83B95A}" srcOrd="0" destOrd="0" presId="urn:microsoft.com/office/officeart/2005/8/layout/process3"/>
    <dgm:cxn modelId="{514AEA1E-D86D-4F25-A9B1-D145CD75BB9E}" type="presOf" srcId="{B95A1805-F6AE-4CC7-B517-77209A273C0B}" destId="{AE98E87F-0625-4D97-8ECA-16FC3D20EF3A}" srcOrd="0" destOrd="0" presId="urn:microsoft.com/office/officeart/2005/8/layout/process3"/>
    <dgm:cxn modelId="{ED4B1732-5626-4CCC-B186-B158D19D6753}" type="presOf" srcId="{198C064E-4353-4450-98E7-2866240C124C}" destId="{214D70EC-CA69-494C-8435-9F924AF3D135}" srcOrd="0" destOrd="0" presId="urn:microsoft.com/office/officeart/2005/8/layout/process3"/>
    <dgm:cxn modelId="{5BD7C796-6446-4023-8CA2-7AAB5C5E4266}" type="presOf" srcId="{198C064E-4353-4450-98E7-2866240C124C}" destId="{88DD39AB-4E83-41F4-9ECC-336CDCFF011B}" srcOrd="1" destOrd="0" presId="urn:microsoft.com/office/officeart/2005/8/layout/process3"/>
    <dgm:cxn modelId="{74DA6010-2F39-42CB-BC9D-5B4F3752EA0E}" type="presOf" srcId="{BAC4AAB0-D5BF-4711-BD0B-7DEF03800750}" destId="{F21A3D87-2F73-4A81-AAEA-A1ADCCE1F637}" srcOrd="0" destOrd="0" presId="urn:microsoft.com/office/officeart/2005/8/layout/process3"/>
    <dgm:cxn modelId="{FC104933-E5B3-426F-AF8B-11953B09A92D}" type="presOf" srcId="{23F7E4B0-456A-44A0-8E3E-C9F9B2CEBCB5}" destId="{5520CBD2-E627-4BE4-98C2-F5369D54CD0A}" srcOrd="0" destOrd="0" presId="urn:microsoft.com/office/officeart/2005/8/layout/process3"/>
    <dgm:cxn modelId="{80DC6CAD-24C2-4AAD-8F2E-0269041C6888}" srcId="{88D69AFF-338D-44A2-AE71-BFDC88161BA8}" destId="{08DC6948-F6C3-45BD-8490-4FED921E57A5}" srcOrd="4" destOrd="0" parTransId="{D3FF48CF-F4FF-4E75-AE6A-70569567D6ED}" sibTransId="{8709EED4-AC3C-4153-970C-4DC91B1B8F76}"/>
    <dgm:cxn modelId="{875CF942-9241-4E18-9577-FEC8EC893F3C}" type="presOf" srcId="{93B46638-42BF-4A41-8B62-475536195E91}" destId="{3B4217C2-A3BE-4185-B330-485CD29CEE98}" srcOrd="0" destOrd="2" presId="urn:microsoft.com/office/officeart/2005/8/layout/process3"/>
    <dgm:cxn modelId="{99FA74B3-9CF8-40E0-863D-4DCF5D497D73}" type="presOf" srcId="{08DC6948-F6C3-45BD-8490-4FED921E57A5}" destId="{EC1D9D5C-0980-407B-A8F0-9FE82BAF947B}" srcOrd="0" destOrd="0" presId="urn:microsoft.com/office/officeart/2005/8/layout/process3"/>
    <dgm:cxn modelId="{3C6116E8-DD50-4EA3-A019-58A17AE5DA0E}" srcId="{198C064E-4353-4450-98E7-2866240C124C}" destId="{EB25E580-95B0-45A2-B65E-334DC0E7A6EB}" srcOrd="0" destOrd="0" parTransId="{D8BA44AF-DC52-4BF9-A3E9-5E43BDD144AC}" sibTransId="{61C706FD-39A9-49DE-906C-C1906684EDE2}"/>
    <dgm:cxn modelId="{7CF10CC1-A7E5-44B3-A188-7F743B159E37}" type="presOf" srcId="{A66C4942-DE2E-4748-A937-25CCDB919DF9}" destId="{16C15784-441F-4D48-A4AE-22D11AC00AC2}" srcOrd="0" destOrd="0" presId="urn:microsoft.com/office/officeart/2005/8/layout/process3"/>
    <dgm:cxn modelId="{630C7224-978F-4F28-B543-FFF547FC6BA5}" type="presOf" srcId="{42CAD320-A112-494D-BBB3-7F72CCFF7F5A}" destId="{5520CBD2-E627-4BE4-98C2-F5369D54CD0A}" srcOrd="0" destOrd="1" presId="urn:microsoft.com/office/officeart/2005/8/layout/process3"/>
    <dgm:cxn modelId="{C574F6B7-110F-4B1A-A354-73A7698532D4}" type="presOf" srcId="{92EBEFB7-C36E-453C-ADD3-6A048B8D7CAA}" destId="{A1A39684-D187-4C97-AD70-E8628147AF30}" srcOrd="1" destOrd="0" presId="urn:microsoft.com/office/officeart/2005/8/layout/process3"/>
    <dgm:cxn modelId="{4A9E9490-F13A-4A2A-819C-B2EB5C0D2291}" type="presOf" srcId="{92EBEFB7-C36E-453C-ADD3-6A048B8D7CAA}" destId="{6D75B5FE-4C18-4EC0-BEDA-2CC7B0254674}" srcOrd="0" destOrd="0" presId="urn:microsoft.com/office/officeart/2005/8/layout/process3"/>
    <dgm:cxn modelId="{67824A74-0A40-4557-AD0A-F3D9AC5D996A}" type="presOf" srcId="{AD484B14-963A-46F1-AE1A-A99302A31AA8}" destId="{5087BCED-511B-4E73-BF11-1DE1DDDE8F97}" srcOrd="1" destOrd="0" presId="urn:microsoft.com/office/officeart/2005/8/layout/process3"/>
    <dgm:cxn modelId="{48E9DA21-80EA-4E0F-AA0B-511419003BEB}" srcId="{EB943B19-F0D2-4AA6-A430-4E8398E6A445}" destId="{3EF88620-20C5-4590-BC03-7A8C386DE585}" srcOrd="2" destOrd="0" parTransId="{EA3A5243-A899-4BFB-A77B-40635B93743D}" sibTransId="{FCB75F9F-5C1D-433E-A362-9DDE49205499}"/>
    <dgm:cxn modelId="{4826F6E1-00B0-4260-9513-1FA52F158F7B}" srcId="{EB943B19-F0D2-4AA6-A430-4E8398E6A445}" destId="{42CAD320-A112-494D-BBB3-7F72CCFF7F5A}" srcOrd="1" destOrd="0" parTransId="{ED59DB33-0B56-47E3-823B-FFBEECE261A7}" sibTransId="{7F6039A0-6E04-4B62-A506-AA2C3654811F}"/>
    <dgm:cxn modelId="{F5F98554-6B97-4970-B374-686E4D5FA523}" srcId="{BAC4AAB0-D5BF-4711-BD0B-7DEF03800750}" destId="{B95A1805-F6AE-4CC7-B517-77209A273C0B}" srcOrd="0" destOrd="0" parTransId="{D6E59733-53D1-48DF-A838-1704A931F20D}" sibTransId="{2BB089CC-9514-464F-82BF-B3A504FC6B20}"/>
    <dgm:cxn modelId="{0757D212-7D23-41E0-89A1-13D551133755}" srcId="{92EBEFB7-C36E-453C-ADD3-6A048B8D7CAA}" destId="{93B46638-42BF-4A41-8B62-475536195E91}" srcOrd="2" destOrd="0" parTransId="{11F0F9D3-89B2-424C-A38F-1D9E78C70F61}" sibTransId="{C6034C9E-1756-4EE6-82A0-D52EA27CB44A}"/>
    <dgm:cxn modelId="{56DDD601-D1A7-4A6F-B08D-7E98989E4B28}" type="presOf" srcId="{AD484B14-963A-46F1-AE1A-A99302A31AA8}" destId="{86CC5523-9DB7-44AE-BD3E-BE9E0D5EA77A}" srcOrd="0" destOrd="0" presId="urn:microsoft.com/office/officeart/2005/8/layout/process3"/>
    <dgm:cxn modelId="{FDB0D899-3BBB-48E1-89C4-6EE45C8B7EBE}" srcId="{88D69AFF-338D-44A2-AE71-BFDC88161BA8}" destId="{198C064E-4353-4450-98E7-2866240C124C}" srcOrd="2" destOrd="0" parTransId="{4324767A-2015-4B2D-B82C-563513B76836}" sibTransId="{279E4D0C-9754-4666-AF01-CD8E210CDCD8}"/>
    <dgm:cxn modelId="{8360B732-C83B-4F0B-9B21-CBBC58BD33F3}" type="presOf" srcId="{279E4D0C-9754-4666-AF01-CD8E210CDCD8}" destId="{ED9F05F5-2EBB-4ACF-A391-FE2DFC361568}" srcOrd="0" destOrd="0" presId="urn:microsoft.com/office/officeart/2005/8/layout/process3"/>
    <dgm:cxn modelId="{E5505F34-CA12-420F-9B6C-56E441412204}" type="presOf" srcId="{ABAA78D6-175D-49EA-9889-59BF43132E0B}" destId="{94C3B79B-9292-4CD8-8697-6BB2D9CAB468}" srcOrd="0" destOrd="0" presId="urn:microsoft.com/office/officeart/2005/8/layout/process3"/>
    <dgm:cxn modelId="{A73EFC0C-7F28-4D9F-9DEC-F1557DD9DB1E}" type="presOf" srcId="{3EF88620-20C5-4590-BC03-7A8C386DE585}" destId="{5520CBD2-E627-4BE4-98C2-F5369D54CD0A}" srcOrd="0" destOrd="2" presId="urn:microsoft.com/office/officeart/2005/8/layout/process3"/>
    <dgm:cxn modelId="{0AA17613-4FB1-4A2E-9AE0-E61C52B8B48E}" type="presOf" srcId="{304CA835-1C91-484C-A5DD-418195CC72CE}" destId="{3B4217C2-A3BE-4185-B330-485CD29CEE98}" srcOrd="0" destOrd="0" presId="urn:microsoft.com/office/officeart/2005/8/layout/process3"/>
    <dgm:cxn modelId="{8F1EA11F-60F2-4AAC-914C-64EEE20EAC32}" type="presOf" srcId="{279E4D0C-9754-4666-AF01-CD8E210CDCD8}" destId="{1E2A062C-1F27-4D07-BF6E-7CFB15AA6CB1}" srcOrd="1" destOrd="0" presId="urn:microsoft.com/office/officeart/2005/8/layout/process3"/>
    <dgm:cxn modelId="{0CC45F55-6568-4D6F-B061-CA813E8B9DC5}" type="presParOf" srcId="{6E42C20C-70A3-47A9-ADE0-DE274B83B95A}" destId="{F416E1CF-89A0-41A4-9565-911EE1ED77F3}" srcOrd="0" destOrd="0" presId="urn:microsoft.com/office/officeart/2005/8/layout/process3"/>
    <dgm:cxn modelId="{90354B13-BF26-4C69-A166-4DFE399C06D1}" type="presParOf" srcId="{F416E1CF-89A0-41A4-9565-911EE1ED77F3}" destId="{6D75B5FE-4C18-4EC0-BEDA-2CC7B0254674}" srcOrd="0" destOrd="0" presId="urn:microsoft.com/office/officeart/2005/8/layout/process3"/>
    <dgm:cxn modelId="{4753FC98-0A4D-444B-8C2B-196FEF92D75E}" type="presParOf" srcId="{F416E1CF-89A0-41A4-9565-911EE1ED77F3}" destId="{A1A39684-D187-4C97-AD70-E8628147AF30}" srcOrd="1" destOrd="0" presId="urn:microsoft.com/office/officeart/2005/8/layout/process3"/>
    <dgm:cxn modelId="{D59E7AA9-9D7C-4B76-B51B-13CEF863D958}" type="presParOf" srcId="{F416E1CF-89A0-41A4-9565-911EE1ED77F3}" destId="{3B4217C2-A3BE-4185-B330-485CD29CEE98}" srcOrd="2" destOrd="0" presId="urn:microsoft.com/office/officeart/2005/8/layout/process3"/>
    <dgm:cxn modelId="{FFD7AC32-D4F5-4871-81AA-539610199FD0}" type="presParOf" srcId="{6E42C20C-70A3-47A9-ADE0-DE274B83B95A}" destId="{16C15784-441F-4D48-A4AE-22D11AC00AC2}" srcOrd="1" destOrd="0" presId="urn:microsoft.com/office/officeart/2005/8/layout/process3"/>
    <dgm:cxn modelId="{178BDFD6-8649-49C1-AF98-3D06926D2F24}" type="presParOf" srcId="{16C15784-441F-4D48-A4AE-22D11AC00AC2}" destId="{37EA482F-ABBB-44C5-A062-9AE1B735FF96}" srcOrd="0" destOrd="0" presId="urn:microsoft.com/office/officeart/2005/8/layout/process3"/>
    <dgm:cxn modelId="{8FFAFC90-2B85-4DE1-89E0-7113BAB047C4}" type="presParOf" srcId="{6E42C20C-70A3-47A9-ADE0-DE274B83B95A}" destId="{5628E5AC-D5CA-411A-97B0-4F0BBA702443}" srcOrd="2" destOrd="0" presId="urn:microsoft.com/office/officeart/2005/8/layout/process3"/>
    <dgm:cxn modelId="{12CA32C1-B6BD-4BB7-A03D-2085B08BA01D}" type="presParOf" srcId="{5628E5AC-D5CA-411A-97B0-4F0BBA702443}" destId="{F21A3D87-2F73-4A81-AAEA-A1ADCCE1F637}" srcOrd="0" destOrd="0" presId="urn:microsoft.com/office/officeart/2005/8/layout/process3"/>
    <dgm:cxn modelId="{23C65549-5EC3-4A2D-9F77-5E265ED61756}" type="presParOf" srcId="{5628E5AC-D5CA-411A-97B0-4F0BBA702443}" destId="{3FA1325E-E574-4877-8F82-AED8F36F141E}" srcOrd="1" destOrd="0" presId="urn:microsoft.com/office/officeart/2005/8/layout/process3"/>
    <dgm:cxn modelId="{D00A32D6-A814-4746-9C59-59684DA245F5}" type="presParOf" srcId="{5628E5AC-D5CA-411A-97B0-4F0BBA702443}" destId="{AE98E87F-0625-4D97-8ECA-16FC3D20EF3A}" srcOrd="2" destOrd="0" presId="urn:microsoft.com/office/officeart/2005/8/layout/process3"/>
    <dgm:cxn modelId="{D462A7CD-0186-45F0-ACD6-91F25B3BD3B8}" type="presParOf" srcId="{6E42C20C-70A3-47A9-ADE0-DE274B83B95A}" destId="{94C3B79B-9292-4CD8-8697-6BB2D9CAB468}" srcOrd="3" destOrd="0" presId="urn:microsoft.com/office/officeart/2005/8/layout/process3"/>
    <dgm:cxn modelId="{0AFAEFD9-3CEB-435C-8C80-508F1F9AD39B}" type="presParOf" srcId="{94C3B79B-9292-4CD8-8697-6BB2D9CAB468}" destId="{9B5D3912-A8F2-467C-9E50-6D5F963825EF}" srcOrd="0" destOrd="0" presId="urn:microsoft.com/office/officeart/2005/8/layout/process3"/>
    <dgm:cxn modelId="{157C78F0-481D-4ABA-9EF3-6AF60F30818C}" type="presParOf" srcId="{6E42C20C-70A3-47A9-ADE0-DE274B83B95A}" destId="{0E3216E2-12E5-41D5-849B-77A053B4B4F4}" srcOrd="4" destOrd="0" presId="urn:microsoft.com/office/officeart/2005/8/layout/process3"/>
    <dgm:cxn modelId="{83A3D09E-BEB9-43B1-AFAB-F848F9F009A8}" type="presParOf" srcId="{0E3216E2-12E5-41D5-849B-77A053B4B4F4}" destId="{214D70EC-CA69-494C-8435-9F924AF3D135}" srcOrd="0" destOrd="0" presId="urn:microsoft.com/office/officeart/2005/8/layout/process3"/>
    <dgm:cxn modelId="{9E923427-E875-4FAB-A7EB-C49E47DC825F}" type="presParOf" srcId="{0E3216E2-12E5-41D5-849B-77A053B4B4F4}" destId="{88DD39AB-4E83-41F4-9ECC-336CDCFF011B}" srcOrd="1" destOrd="0" presId="urn:microsoft.com/office/officeart/2005/8/layout/process3"/>
    <dgm:cxn modelId="{4B102393-D96F-4796-ADBE-F6F7F0A6C981}" type="presParOf" srcId="{0E3216E2-12E5-41D5-849B-77A053B4B4F4}" destId="{0CBEA0AA-9CB2-46D5-8F72-D04A32DAEBDD}" srcOrd="2" destOrd="0" presId="urn:microsoft.com/office/officeart/2005/8/layout/process3"/>
    <dgm:cxn modelId="{5A70031B-650B-48A6-9C47-40721CC0ED6F}" type="presParOf" srcId="{6E42C20C-70A3-47A9-ADE0-DE274B83B95A}" destId="{ED9F05F5-2EBB-4ACF-A391-FE2DFC361568}" srcOrd="5" destOrd="0" presId="urn:microsoft.com/office/officeart/2005/8/layout/process3"/>
    <dgm:cxn modelId="{89285BA4-B2C7-488B-86B6-0B67FE309A2D}" type="presParOf" srcId="{ED9F05F5-2EBB-4ACF-A391-FE2DFC361568}" destId="{1E2A062C-1F27-4D07-BF6E-7CFB15AA6CB1}" srcOrd="0" destOrd="0" presId="urn:microsoft.com/office/officeart/2005/8/layout/process3"/>
    <dgm:cxn modelId="{4946203F-D7CA-4A20-90F7-C3927C6562C9}" type="presParOf" srcId="{6E42C20C-70A3-47A9-ADE0-DE274B83B95A}" destId="{F088A2FA-910D-49A9-8375-E6C0F45ED86B}" srcOrd="6" destOrd="0" presId="urn:microsoft.com/office/officeart/2005/8/layout/process3"/>
    <dgm:cxn modelId="{CB7A5687-851A-4225-9818-36E17EE44898}" type="presParOf" srcId="{F088A2FA-910D-49A9-8375-E6C0F45ED86B}" destId="{81FE600C-F7F1-4FA3-91A1-FB8ACEBED72B}" srcOrd="0" destOrd="0" presId="urn:microsoft.com/office/officeart/2005/8/layout/process3"/>
    <dgm:cxn modelId="{B4D85F9D-BC91-4125-96BC-26F55653E6E3}" type="presParOf" srcId="{F088A2FA-910D-49A9-8375-E6C0F45ED86B}" destId="{8F22BA37-BA58-4E11-8F1B-2DF5DF938048}" srcOrd="1" destOrd="0" presId="urn:microsoft.com/office/officeart/2005/8/layout/process3"/>
    <dgm:cxn modelId="{91F2D670-CF01-4C0A-B3CB-078F9592BA96}" type="presParOf" srcId="{F088A2FA-910D-49A9-8375-E6C0F45ED86B}" destId="{5520CBD2-E627-4BE4-98C2-F5369D54CD0A}" srcOrd="2" destOrd="0" presId="urn:microsoft.com/office/officeart/2005/8/layout/process3"/>
    <dgm:cxn modelId="{23B4A71F-14C3-4476-8BE6-DA2BD03EB659}" type="presParOf" srcId="{6E42C20C-70A3-47A9-ADE0-DE274B83B95A}" destId="{86CC5523-9DB7-44AE-BD3E-BE9E0D5EA77A}" srcOrd="7" destOrd="0" presId="urn:microsoft.com/office/officeart/2005/8/layout/process3"/>
    <dgm:cxn modelId="{77670C03-4EFC-4AD6-AEA4-63BF682FDFF6}" type="presParOf" srcId="{86CC5523-9DB7-44AE-BD3E-BE9E0D5EA77A}" destId="{5087BCED-511B-4E73-BF11-1DE1DDDE8F97}" srcOrd="0" destOrd="0" presId="urn:microsoft.com/office/officeart/2005/8/layout/process3"/>
    <dgm:cxn modelId="{ECABEB73-D0F1-4F2F-BA05-B5311A441F22}" type="presParOf" srcId="{6E42C20C-70A3-47A9-ADE0-DE274B83B95A}" destId="{97794C3F-417C-482F-B1FD-9EE4E26FB2D4}" srcOrd="8" destOrd="0" presId="urn:microsoft.com/office/officeart/2005/8/layout/process3"/>
    <dgm:cxn modelId="{2809A9B1-4E3C-4F3E-B26C-29ECC73A6587}" type="presParOf" srcId="{97794C3F-417C-482F-B1FD-9EE4E26FB2D4}" destId="{EC1D9D5C-0980-407B-A8F0-9FE82BAF947B}" srcOrd="0" destOrd="0" presId="urn:microsoft.com/office/officeart/2005/8/layout/process3"/>
    <dgm:cxn modelId="{5ED25FDA-9E09-41A1-BF51-8DB70008FFAC}" type="presParOf" srcId="{97794C3F-417C-482F-B1FD-9EE4E26FB2D4}" destId="{81CE4909-9060-4DCF-865F-217A954589B9}" srcOrd="1" destOrd="0" presId="urn:microsoft.com/office/officeart/2005/8/layout/process3"/>
    <dgm:cxn modelId="{6E32C2B1-62ED-45B9-B18D-C7C2191B85AA}" type="presParOf" srcId="{97794C3F-417C-482F-B1FD-9EE4E26FB2D4}" destId="{6F337B85-D7C1-49DD-A57A-FCD0482A641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2D29A5-29FA-43C1-ABDB-DB94F42E8F2F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rtl="1"/>
          <a:endParaRPr lang="he-IL"/>
        </a:p>
      </dgm:t>
    </dgm:pt>
    <dgm:pt modelId="{6F364DE8-F4E5-4F02-B011-8157C20F6911}">
      <dgm:prSet phldrT="[Text]" custT="1"/>
      <dgm:spPr/>
      <dgm:t>
        <a:bodyPr/>
        <a:lstStyle/>
        <a:p>
          <a:pPr rtl="1"/>
          <a:r>
            <a:rPr lang="he-IL" sz="1400" b="1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כניסה למערכת</a:t>
          </a:r>
          <a:endParaRPr lang="he-IL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478FFBAA-A96C-4F0D-9150-FCC75C4C1BD2}" type="parTrans" cxnId="{022DD65C-130D-435D-8F97-EABF6C0F0E0D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2AB34376-F2F6-48A7-AE59-2987B0C390EA}" type="sibTrans" cxnId="{022DD65C-130D-435D-8F97-EABF6C0F0E0D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65BF1939-8AC5-475B-80BC-5C35C8655DEE}">
      <dgm:prSet phldrT="[Text]" custT="1"/>
      <dgm:spPr/>
      <dgm:t>
        <a:bodyPr/>
        <a:lstStyle/>
        <a:p>
          <a:pPr rtl="1"/>
          <a:r>
            <a:rPr lang="he-IL" sz="140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כניסה למשתמשים</a:t>
          </a:r>
          <a:endParaRPr lang="he-IL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D802F64-EA32-4CF1-B210-7F9A7C471EC4}" type="parTrans" cxnId="{E298313B-A937-4138-B215-BE3DA44A1F7F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1B5AADE-D9E1-4DD8-ABDB-2ADDB115C725}" type="sibTrans" cxnId="{E298313B-A937-4138-B215-BE3DA44A1F7F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5D3E4085-52D8-41F7-BA5F-CA127A13BF1C}">
      <dgm:prSet phldrT="[Text]" custT="1"/>
      <dgm:spPr/>
      <dgm:t>
        <a:bodyPr/>
        <a:lstStyle/>
        <a:p>
          <a:pPr rtl="1"/>
          <a:r>
            <a:rPr lang="he-IL" sz="140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יצירת קשר</a:t>
          </a:r>
          <a:endParaRPr lang="he-IL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94BFC21-F56E-43DD-AB42-1949A3A7DF40}" type="parTrans" cxnId="{475BC723-2B79-4363-9E0B-C83341E8EBE5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4F15F2A1-B8C0-46EB-9F03-6AFD21A01DC7}" type="sibTrans" cxnId="{475BC723-2B79-4363-9E0B-C83341E8EBE5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02ABF989-1415-42BA-919C-E0DA017CED5D}">
      <dgm:prSet phldrT="[Text]" custT="1"/>
      <dgm:spPr/>
      <dgm:t>
        <a:bodyPr/>
        <a:lstStyle/>
        <a:p>
          <a:pPr rtl="1"/>
          <a:r>
            <a:rPr lang="he-IL" sz="140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הרשמה לארגון</a:t>
          </a:r>
          <a:endParaRPr lang="he-IL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1C9A9CB9-530B-482D-BBE1-746E2A6A0C46}" type="parTrans" cxnId="{0E438DAE-EB84-4230-955D-43F7F3DBC50F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72E0A1CD-3F7C-4FE8-9B1A-884BCFB8ACD8}" type="sibTrans" cxnId="{0E438DAE-EB84-4230-955D-43F7F3DBC50F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6720E30-B5A4-4A12-BE37-CAB175FDD62F}">
      <dgm:prSet custT="1"/>
      <dgm:spPr/>
      <dgm:t>
        <a:bodyPr/>
        <a:lstStyle/>
        <a:p>
          <a:pPr rtl="1"/>
          <a:r>
            <a:rPr lang="he-IL" sz="1400" b="1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שומר</a:t>
          </a:r>
          <a:endParaRPr lang="he-IL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6386F16F-C116-4B91-B0C4-6E8FD0327A3C}" type="parTrans" cxnId="{C4CE2F84-48D2-4A6A-B372-B2A312E5EA14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1A2CD88A-62DB-4C8D-8B59-D16D3CB31457}" type="sibTrans" cxnId="{C4CE2F84-48D2-4A6A-B372-B2A312E5EA14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20D9F57-F05A-4F56-91CA-73753C7FED43}">
      <dgm:prSet custT="1"/>
      <dgm:spPr/>
      <dgm:t>
        <a:bodyPr/>
        <a:lstStyle/>
        <a:p>
          <a:pPr rtl="1"/>
          <a:r>
            <a:rPr lang="he-IL" sz="1400" b="1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הנהלה</a:t>
          </a:r>
          <a:endParaRPr lang="he-IL" sz="1400" b="1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3DAD42B-49DD-4E5D-AB36-CD331231EE65}" type="parTrans" cxnId="{82B1A373-1D12-4589-B4A7-434467C1C255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21D4393C-920B-4D7E-ACEA-D9246F44FD3A}" type="sibTrans" cxnId="{82B1A373-1D12-4589-B4A7-434467C1C255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70E169B5-FDD9-447A-9A94-4FB94CF5C4A9}">
      <dgm:prSet custT="1"/>
      <dgm:spPr/>
      <dgm:t>
        <a:bodyPr/>
        <a:lstStyle/>
        <a:p>
          <a:pPr rtl="1"/>
          <a:r>
            <a:rPr lang="he-IL" sz="140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דף הבית</a:t>
          </a:r>
          <a:endParaRPr lang="he-IL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DD23765-2BBB-4994-B7F8-4BC9062FC5DA}" type="parTrans" cxnId="{8098F07B-573C-4AA5-9FD0-BBF3D71C6141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48F000D-0EA0-476B-BC4C-EFE986C74647}" type="sibTrans" cxnId="{8098F07B-573C-4AA5-9FD0-BBF3D71C6141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5B09F89B-42F3-47F6-92CD-F7CDFE48956C}">
      <dgm:prSet custT="1"/>
      <dgm:spPr/>
      <dgm:t>
        <a:bodyPr/>
        <a:lstStyle/>
        <a:p>
          <a:pPr rtl="1"/>
          <a:r>
            <a:rPr lang="he-IL" sz="140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קטגורית תכנים</a:t>
          </a:r>
          <a:endParaRPr lang="he-IL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A060F716-E7FD-4249-A2A7-10937160BF9E}" type="parTrans" cxnId="{8FEA21D7-BD56-418D-A221-EA7F9352E65B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ED2041B5-AE66-4CE6-B17A-E68DF4BA8006}" type="sibTrans" cxnId="{8FEA21D7-BD56-418D-A221-EA7F9352E65B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46EEB140-0504-4348-B1A5-E1977DC5EC6B}">
      <dgm:prSet custT="1"/>
      <dgm:spPr/>
      <dgm:t>
        <a:bodyPr/>
        <a:lstStyle/>
        <a:p>
          <a:pPr rtl="1"/>
          <a:r>
            <a:rPr lang="he-IL" sz="140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הכוכבים שלי</a:t>
          </a:r>
          <a:endParaRPr lang="he-IL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0380A90E-AD5A-488E-8EF7-8F7E4A26F3D9}" type="parTrans" cxnId="{4C9C5BA6-6A54-43E2-A886-CE28DB28A160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35D9B3D6-5B94-4498-8811-EBA47D25239E}" type="sibTrans" cxnId="{4C9C5BA6-6A54-43E2-A886-CE28DB28A160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20704EBD-9C51-407D-BFEC-118913929D25}">
      <dgm:prSet custT="1"/>
      <dgm:spPr/>
      <dgm:t>
        <a:bodyPr/>
        <a:lstStyle/>
        <a:p>
          <a:pPr rtl="1"/>
          <a:r>
            <a:rPr lang="he-IL" sz="140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תכנים לפי קטגוריה נבחרת</a:t>
          </a:r>
          <a:endParaRPr lang="he-IL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5F70988-C7FA-48BB-845A-D94F3CD4B81D}" type="parTrans" cxnId="{98A0B9DD-0AEA-432B-8C63-EDED0766E68B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BB15B00-0763-4E0B-B1F6-57F5AA1CCB46}" type="sibTrans" cxnId="{98A0B9DD-0AEA-432B-8C63-EDED0766E68B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2DBE677A-71A1-4E5B-968B-AFC572124A88}">
      <dgm:prSet custT="1"/>
      <dgm:spPr/>
      <dgm:t>
        <a:bodyPr/>
        <a:lstStyle/>
        <a:p>
          <a:pPr rtl="1"/>
          <a:r>
            <a:rPr lang="he-IL" sz="140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היסטורית שמירות</a:t>
          </a:r>
          <a:endParaRPr lang="he-IL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E1F3EE98-EDA6-4C7E-A3F2-FF423E17F94B}" type="parTrans" cxnId="{9339E9D8-34C7-424C-9953-C6F7DF225E8C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44973855-BC12-47F9-A6BA-9EAE357DAC21}" type="sibTrans" cxnId="{9339E9D8-34C7-424C-9953-C6F7DF225E8C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1E45D6FE-4F1B-4D7A-9131-5F01A1E7F217}">
      <dgm:prSet custT="1"/>
      <dgm:spPr/>
      <dgm:t>
        <a:bodyPr/>
        <a:lstStyle/>
        <a:p>
          <a:pPr rtl="1"/>
          <a:r>
            <a:rPr lang="he-IL" sz="140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הרשמה למשמרות</a:t>
          </a:r>
          <a:endParaRPr lang="he-IL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7BEB7AE3-48AF-4E3B-BD81-8D49E55B0BEF}" type="parTrans" cxnId="{C00A64B7-AE6C-46C6-83FD-7CC507DC2099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3CD331B6-9BA3-4873-9721-6D6A37DB12C8}" type="sibTrans" cxnId="{C00A64B7-AE6C-46C6-83FD-7CC507DC2099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90A74BA-9930-4D93-9ED0-E5031E3E77BF}" type="asst">
      <dgm:prSet custT="1"/>
      <dgm:spPr/>
      <dgm:t>
        <a:bodyPr/>
        <a:lstStyle/>
        <a:p>
          <a:pPr rtl="1"/>
          <a:r>
            <a:rPr lang="he-IL" sz="140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הלוז שלי</a:t>
          </a:r>
          <a:endParaRPr lang="he-IL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0F55343-CBAB-4418-B3A6-14A134431F8B}" type="parTrans" cxnId="{F234B57F-7CAE-4B61-A867-246E9B24D047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2A7F43B3-B6A6-4BAC-8AE4-544BF2BB2474}" type="sibTrans" cxnId="{F234B57F-7CAE-4B61-A867-246E9B24D047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2014CF81-13F0-4BA4-A9AA-579109489716}">
      <dgm:prSet custT="1"/>
      <dgm:spPr/>
      <dgm:t>
        <a:bodyPr/>
        <a:lstStyle/>
        <a:p>
          <a:pPr rtl="1"/>
          <a:r>
            <a:rPr lang="he-IL" sz="140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חווה ספציפית</a:t>
          </a:r>
          <a:endParaRPr lang="he-IL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505FB0C7-6468-4997-9BA0-AB479694BCC7}" type="parTrans" cxnId="{56BC9B13-169A-43F0-81DA-7A9BA94FC5DF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8E69065-7BFA-4688-AF03-E89A08946813}" type="sibTrans" cxnId="{56BC9B13-169A-43F0-81DA-7A9BA94FC5DF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BAD48FE3-FCCE-4C15-8466-3E664FEA6925}">
      <dgm:prSet custT="1"/>
      <dgm:spPr/>
      <dgm:t>
        <a:bodyPr/>
        <a:lstStyle/>
        <a:p>
          <a:pPr rtl="1"/>
          <a:r>
            <a:rPr lang="he-IL" sz="140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כל החוות</a:t>
          </a:r>
          <a:endParaRPr lang="he-IL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E9DFB0A0-9078-44FB-AD6D-9B02DF12E498}" type="parTrans" cxnId="{6AFCBA34-9071-4E3D-94B0-4DF5921DEBF3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E10891F1-23FD-4CD3-A8AD-806B208E650D}" type="sibTrans" cxnId="{6AFCBA34-9071-4E3D-94B0-4DF5921DEBF3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9D42C31-5FD1-4FBC-80B1-3C1CC7A73D8A}">
      <dgm:prSet custT="1"/>
      <dgm:spPr/>
      <dgm:t>
        <a:bodyPr/>
        <a:lstStyle/>
        <a:p>
          <a:pPr rtl="1"/>
          <a:r>
            <a:rPr lang="he-IL" sz="140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משמרות ליום ספציפי</a:t>
          </a:r>
          <a:endParaRPr lang="he-IL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071496AF-6117-4A82-923F-267206439D09}" type="parTrans" cxnId="{1C19C253-B297-49AF-8CFD-3CE3F4C10942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D8BF1261-EE0F-405D-8668-365D928330A9}" type="sibTrans" cxnId="{1C19C253-B297-49AF-8CFD-3CE3F4C10942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E44ED5BC-FD77-4138-A8DA-B815E56F5A13}">
      <dgm:prSet custT="1"/>
      <dgm:spPr/>
      <dgm:t>
        <a:bodyPr/>
        <a:lstStyle/>
        <a:p>
          <a:pPr rtl="1"/>
          <a:r>
            <a:rPr lang="he-IL" sz="140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הודעות</a:t>
          </a:r>
          <a:endParaRPr lang="he-IL" sz="14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5ECF7A34-9EF4-412D-85B9-D336D55B528E}" type="parTrans" cxnId="{27A121B2-9B65-4692-ADE9-8B28C843EBFA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A9C66F38-7D16-45E7-86D3-5067C1784810}" type="sibTrans" cxnId="{27A121B2-9B65-4692-ADE9-8B28C843EBFA}">
      <dgm:prSet/>
      <dgm:spPr/>
      <dgm:t>
        <a:bodyPr/>
        <a:lstStyle/>
        <a:p>
          <a:pPr rtl="1"/>
          <a:endParaRPr lang="he-IL" sz="200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887C3B11-E243-416E-A4DF-AF1190045321}" type="pres">
      <dgm:prSet presAssocID="{6F2D29A5-29FA-43C1-ABDB-DB94F42E8F2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EC806401-8782-4145-B259-185A1DD6DD57}" type="pres">
      <dgm:prSet presAssocID="{6F364DE8-F4E5-4F02-B011-8157C20F6911}" presName="hierRoot1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6F5E5D37-B1E7-4927-A7FB-262D58A5FCE0}" type="pres">
      <dgm:prSet presAssocID="{6F364DE8-F4E5-4F02-B011-8157C20F6911}" presName="rootComposite1" presStyleCnt="0"/>
      <dgm:spPr/>
      <dgm:t>
        <a:bodyPr/>
        <a:lstStyle/>
        <a:p>
          <a:pPr rtl="1"/>
          <a:endParaRPr lang="he-IL"/>
        </a:p>
      </dgm:t>
    </dgm:pt>
    <dgm:pt modelId="{C480733F-EF5E-4197-A058-5663169D6769}" type="pres">
      <dgm:prSet presAssocID="{6F364DE8-F4E5-4F02-B011-8157C20F691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528E9CE-455D-4908-9DA6-6FE5F5DA4B91}" type="pres">
      <dgm:prSet presAssocID="{6F364DE8-F4E5-4F02-B011-8157C20F6911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6821F683-FA9A-4DEC-A373-9C23578A9A4F}" type="pres">
      <dgm:prSet presAssocID="{6F364DE8-F4E5-4F02-B011-8157C20F6911}" presName="hierChild2" presStyleCnt="0"/>
      <dgm:spPr/>
      <dgm:t>
        <a:bodyPr/>
        <a:lstStyle/>
        <a:p>
          <a:pPr rtl="1"/>
          <a:endParaRPr lang="he-IL"/>
        </a:p>
      </dgm:t>
    </dgm:pt>
    <dgm:pt modelId="{FF28EA75-C22B-4F3A-BCEF-01FA378FACC0}" type="pres">
      <dgm:prSet presAssocID="{9D802F64-EA32-4CF1-B210-7F9A7C471EC4}" presName="Name37" presStyleLbl="parChTrans1D2" presStyleIdx="0" presStyleCnt="3"/>
      <dgm:spPr/>
      <dgm:t>
        <a:bodyPr/>
        <a:lstStyle/>
        <a:p>
          <a:pPr rtl="1"/>
          <a:endParaRPr lang="he-IL"/>
        </a:p>
      </dgm:t>
    </dgm:pt>
    <dgm:pt modelId="{7BB76C4F-7D40-43F3-A937-EE1119CA6A91}" type="pres">
      <dgm:prSet presAssocID="{65BF1939-8AC5-475B-80BC-5C35C8655DEE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DF4C3938-4B83-42DF-9F13-5AA68813B303}" type="pres">
      <dgm:prSet presAssocID="{65BF1939-8AC5-475B-80BC-5C35C8655DEE}" presName="rootComposite" presStyleCnt="0"/>
      <dgm:spPr/>
      <dgm:t>
        <a:bodyPr/>
        <a:lstStyle/>
        <a:p>
          <a:pPr rtl="1"/>
          <a:endParaRPr lang="he-IL"/>
        </a:p>
      </dgm:t>
    </dgm:pt>
    <dgm:pt modelId="{6C244772-D926-43BF-8040-461DEB29340B}" type="pres">
      <dgm:prSet presAssocID="{65BF1939-8AC5-475B-80BC-5C35C8655DEE}" presName="rootText" presStyleLbl="node2" presStyleIdx="0" presStyleCnt="3" custLinFactNeighborY="698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53209503-6490-41EE-8FC4-6E1ED214072A}" type="pres">
      <dgm:prSet presAssocID="{65BF1939-8AC5-475B-80BC-5C35C8655DEE}" presName="rootConnector" presStyleLbl="node2" presStyleIdx="0" presStyleCnt="3"/>
      <dgm:spPr/>
      <dgm:t>
        <a:bodyPr/>
        <a:lstStyle/>
        <a:p>
          <a:pPr rtl="1"/>
          <a:endParaRPr lang="he-IL"/>
        </a:p>
      </dgm:t>
    </dgm:pt>
    <dgm:pt modelId="{924D6FFB-D560-4766-A84B-1C1F7924BAD0}" type="pres">
      <dgm:prSet presAssocID="{65BF1939-8AC5-475B-80BC-5C35C8655DEE}" presName="hierChild4" presStyleCnt="0"/>
      <dgm:spPr/>
      <dgm:t>
        <a:bodyPr/>
        <a:lstStyle/>
        <a:p>
          <a:pPr rtl="1"/>
          <a:endParaRPr lang="he-IL"/>
        </a:p>
      </dgm:t>
    </dgm:pt>
    <dgm:pt modelId="{C7A638BC-E568-49D7-A504-385A5830CF15}" type="pres">
      <dgm:prSet presAssocID="{83DAD42B-49DD-4E5D-AB36-CD331231EE65}" presName="Name37" presStyleLbl="parChTrans1D3" presStyleIdx="0" presStyleCnt="2"/>
      <dgm:spPr/>
      <dgm:t>
        <a:bodyPr/>
        <a:lstStyle/>
        <a:p>
          <a:pPr rtl="1"/>
          <a:endParaRPr lang="he-IL"/>
        </a:p>
      </dgm:t>
    </dgm:pt>
    <dgm:pt modelId="{425D2780-4506-4D93-8C5F-BAF2F6BE2ECD}" type="pres">
      <dgm:prSet presAssocID="{920D9F57-F05A-4F56-91CA-73753C7FED43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0529F7EE-D9CB-4E87-AE81-3799EB6835AC}" type="pres">
      <dgm:prSet presAssocID="{920D9F57-F05A-4F56-91CA-73753C7FED43}" presName="rootComposite" presStyleCnt="0"/>
      <dgm:spPr/>
      <dgm:t>
        <a:bodyPr/>
        <a:lstStyle/>
        <a:p>
          <a:pPr rtl="1"/>
          <a:endParaRPr lang="he-IL"/>
        </a:p>
      </dgm:t>
    </dgm:pt>
    <dgm:pt modelId="{41669F76-B993-4EF0-AA95-D4BF24D92F80}" type="pres">
      <dgm:prSet presAssocID="{920D9F57-F05A-4F56-91CA-73753C7FED43}" presName="rootText" presStyleLbl="node3" presStyleIdx="0" presStyleCnt="2" custAng="0" custLinFactX="-34065" custLinFactNeighborX="-100000" custLinFactNeighborY="21838">
        <dgm:presLayoutVars>
          <dgm:chPref val="3"/>
        </dgm:presLayoutVars>
      </dgm:prSet>
      <dgm:spPr>
        <a:prstGeom prst="frame">
          <a:avLst/>
        </a:prstGeom>
      </dgm:spPr>
      <dgm:t>
        <a:bodyPr/>
        <a:lstStyle/>
        <a:p>
          <a:pPr rtl="1"/>
          <a:endParaRPr lang="he-IL"/>
        </a:p>
      </dgm:t>
    </dgm:pt>
    <dgm:pt modelId="{148B2632-4521-464B-A2F7-14C3F3A1DFE1}" type="pres">
      <dgm:prSet presAssocID="{920D9F57-F05A-4F56-91CA-73753C7FED43}" presName="rootConnector" presStyleLbl="node3" presStyleIdx="0" presStyleCnt="2"/>
      <dgm:spPr/>
      <dgm:t>
        <a:bodyPr/>
        <a:lstStyle/>
        <a:p>
          <a:pPr rtl="1"/>
          <a:endParaRPr lang="he-IL"/>
        </a:p>
      </dgm:t>
    </dgm:pt>
    <dgm:pt modelId="{7F3DBEC0-B0E8-424B-8C7B-339F412D3C68}" type="pres">
      <dgm:prSet presAssocID="{920D9F57-F05A-4F56-91CA-73753C7FED43}" presName="hierChild4" presStyleCnt="0"/>
      <dgm:spPr/>
      <dgm:t>
        <a:bodyPr/>
        <a:lstStyle/>
        <a:p>
          <a:pPr rtl="1"/>
          <a:endParaRPr lang="he-IL"/>
        </a:p>
      </dgm:t>
    </dgm:pt>
    <dgm:pt modelId="{ACA7AD9A-D997-4210-80B3-C738F7627C5E}" type="pres">
      <dgm:prSet presAssocID="{920D9F57-F05A-4F56-91CA-73753C7FED43}" presName="hierChild5" presStyleCnt="0"/>
      <dgm:spPr/>
      <dgm:t>
        <a:bodyPr/>
        <a:lstStyle/>
        <a:p>
          <a:pPr rtl="1"/>
          <a:endParaRPr lang="he-IL"/>
        </a:p>
      </dgm:t>
    </dgm:pt>
    <dgm:pt modelId="{1DB9589C-DD84-4611-9CDD-369BDB839257}" type="pres">
      <dgm:prSet presAssocID="{6386F16F-C116-4B91-B0C4-6E8FD0327A3C}" presName="Name37" presStyleLbl="parChTrans1D3" presStyleIdx="1" presStyleCnt="2"/>
      <dgm:spPr/>
      <dgm:t>
        <a:bodyPr/>
        <a:lstStyle/>
        <a:p>
          <a:pPr rtl="1"/>
          <a:endParaRPr lang="he-IL"/>
        </a:p>
      </dgm:t>
    </dgm:pt>
    <dgm:pt modelId="{0EB3A32D-6A71-41AB-ABC3-C4C97ADD6EC4}" type="pres">
      <dgm:prSet presAssocID="{96720E30-B5A4-4A12-BE37-CAB175FDD62F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96AC81BF-B71F-479D-87AA-2F628AEC167E}" type="pres">
      <dgm:prSet presAssocID="{96720E30-B5A4-4A12-BE37-CAB175FDD62F}" presName="rootComposite" presStyleCnt="0"/>
      <dgm:spPr/>
      <dgm:t>
        <a:bodyPr/>
        <a:lstStyle/>
        <a:p>
          <a:pPr rtl="1"/>
          <a:endParaRPr lang="he-IL"/>
        </a:p>
      </dgm:t>
    </dgm:pt>
    <dgm:pt modelId="{CB129A7F-DCD1-4F88-9069-DC96C0596DEB}" type="pres">
      <dgm:prSet presAssocID="{96720E30-B5A4-4A12-BE37-CAB175FDD62F}" presName="rootText" presStyleLbl="node3" presStyleIdx="1" presStyleCnt="2" custLinFactNeighborX="-14648" custLinFactNeighborY="22050">
        <dgm:presLayoutVars>
          <dgm:chPref val="3"/>
        </dgm:presLayoutVars>
      </dgm:prSet>
      <dgm:spPr>
        <a:prstGeom prst="frame">
          <a:avLst/>
        </a:prstGeom>
      </dgm:spPr>
      <dgm:t>
        <a:bodyPr/>
        <a:lstStyle/>
        <a:p>
          <a:pPr rtl="1"/>
          <a:endParaRPr lang="he-IL"/>
        </a:p>
      </dgm:t>
    </dgm:pt>
    <dgm:pt modelId="{9D26F7C1-F71D-44AF-89E3-B71CAA43934A}" type="pres">
      <dgm:prSet presAssocID="{96720E30-B5A4-4A12-BE37-CAB175FDD62F}" presName="rootConnector" presStyleLbl="node3" presStyleIdx="1" presStyleCnt="2"/>
      <dgm:spPr/>
      <dgm:t>
        <a:bodyPr/>
        <a:lstStyle/>
        <a:p>
          <a:pPr rtl="1"/>
          <a:endParaRPr lang="he-IL"/>
        </a:p>
      </dgm:t>
    </dgm:pt>
    <dgm:pt modelId="{2E9EA5CD-935A-4F24-BC96-9BA9DB347175}" type="pres">
      <dgm:prSet presAssocID="{96720E30-B5A4-4A12-BE37-CAB175FDD62F}" presName="hierChild4" presStyleCnt="0"/>
      <dgm:spPr/>
      <dgm:t>
        <a:bodyPr/>
        <a:lstStyle/>
        <a:p>
          <a:pPr rtl="1"/>
          <a:endParaRPr lang="he-IL"/>
        </a:p>
      </dgm:t>
    </dgm:pt>
    <dgm:pt modelId="{992A3265-F5F0-4269-8F9F-A5951E3BD472}" type="pres">
      <dgm:prSet presAssocID="{FDD23765-2BBB-4994-B7F8-4BC9062FC5DA}" presName="Name37" presStyleLbl="parChTrans1D4" presStyleIdx="0" presStyleCnt="11"/>
      <dgm:spPr/>
      <dgm:t>
        <a:bodyPr/>
        <a:lstStyle/>
        <a:p>
          <a:pPr rtl="1"/>
          <a:endParaRPr lang="he-IL"/>
        </a:p>
      </dgm:t>
    </dgm:pt>
    <dgm:pt modelId="{F27A7A11-D04F-469A-826A-37C14750F36D}" type="pres">
      <dgm:prSet presAssocID="{70E169B5-FDD9-447A-9A94-4FB94CF5C4A9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341AA3AC-2A5F-4DCE-A6A3-83CBA7CFA133}" type="pres">
      <dgm:prSet presAssocID="{70E169B5-FDD9-447A-9A94-4FB94CF5C4A9}" presName="rootComposite" presStyleCnt="0"/>
      <dgm:spPr/>
      <dgm:t>
        <a:bodyPr/>
        <a:lstStyle/>
        <a:p>
          <a:pPr rtl="1"/>
          <a:endParaRPr lang="he-IL"/>
        </a:p>
      </dgm:t>
    </dgm:pt>
    <dgm:pt modelId="{9414CD95-DD50-4A5E-A1DA-30D4D21EACDC}" type="pres">
      <dgm:prSet presAssocID="{70E169B5-FDD9-447A-9A94-4FB94CF5C4A9}" presName="rootText" presStyleLbl="node4" presStyleIdx="0" presStyleCnt="10" custLinFactNeighborX="-14648" custLinFactNeighborY="917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90728DE7-0ED9-43A2-A602-582BB8E47E83}" type="pres">
      <dgm:prSet presAssocID="{70E169B5-FDD9-447A-9A94-4FB94CF5C4A9}" presName="rootConnector" presStyleLbl="node4" presStyleIdx="0" presStyleCnt="10"/>
      <dgm:spPr/>
      <dgm:t>
        <a:bodyPr/>
        <a:lstStyle/>
        <a:p>
          <a:pPr rtl="1"/>
          <a:endParaRPr lang="he-IL"/>
        </a:p>
      </dgm:t>
    </dgm:pt>
    <dgm:pt modelId="{1AAB9793-8F89-4EE0-BECC-CE43D7FA2BB1}" type="pres">
      <dgm:prSet presAssocID="{70E169B5-FDD9-447A-9A94-4FB94CF5C4A9}" presName="hierChild4" presStyleCnt="0"/>
      <dgm:spPr/>
      <dgm:t>
        <a:bodyPr/>
        <a:lstStyle/>
        <a:p>
          <a:pPr rtl="1"/>
          <a:endParaRPr lang="he-IL"/>
        </a:p>
      </dgm:t>
    </dgm:pt>
    <dgm:pt modelId="{7221200A-D400-445C-B700-30EB40063369}" type="pres">
      <dgm:prSet presAssocID="{A060F716-E7FD-4249-A2A7-10937160BF9E}" presName="Name37" presStyleLbl="parChTrans1D4" presStyleIdx="1" presStyleCnt="11"/>
      <dgm:spPr/>
      <dgm:t>
        <a:bodyPr/>
        <a:lstStyle/>
        <a:p>
          <a:pPr rtl="1"/>
          <a:endParaRPr lang="he-IL"/>
        </a:p>
      </dgm:t>
    </dgm:pt>
    <dgm:pt modelId="{D055D88C-2FE3-4F36-84E1-81489FF0F6A7}" type="pres">
      <dgm:prSet presAssocID="{5B09F89B-42F3-47F6-92CD-F7CDFE48956C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46D33E11-D57C-48B5-920D-9060F45BD9C8}" type="pres">
      <dgm:prSet presAssocID="{5B09F89B-42F3-47F6-92CD-F7CDFE48956C}" presName="rootComposite" presStyleCnt="0"/>
      <dgm:spPr/>
      <dgm:t>
        <a:bodyPr/>
        <a:lstStyle/>
        <a:p>
          <a:pPr rtl="1"/>
          <a:endParaRPr lang="he-IL"/>
        </a:p>
      </dgm:t>
    </dgm:pt>
    <dgm:pt modelId="{E7C38FD2-7B65-4467-A666-7301A02FCF58}" type="pres">
      <dgm:prSet presAssocID="{5B09F89B-42F3-47F6-92CD-F7CDFE48956C}" presName="rootText" presStyleLbl="node4" presStyleIdx="1" presStyleCnt="10" custLinFactNeighborX="-81579" custLinFactNeighborY="-4631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2BE4FE87-5CD5-4EED-ACE9-1A37B66A587D}" type="pres">
      <dgm:prSet presAssocID="{5B09F89B-42F3-47F6-92CD-F7CDFE48956C}" presName="rootConnector" presStyleLbl="node4" presStyleIdx="1" presStyleCnt="10"/>
      <dgm:spPr/>
      <dgm:t>
        <a:bodyPr/>
        <a:lstStyle/>
        <a:p>
          <a:pPr rtl="1"/>
          <a:endParaRPr lang="he-IL"/>
        </a:p>
      </dgm:t>
    </dgm:pt>
    <dgm:pt modelId="{3C706A72-3D33-4EC7-BDF0-A2637C1B6254}" type="pres">
      <dgm:prSet presAssocID="{5B09F89B-42F3-47F6-92CD-F7CDFE48956C}" presName="hierChild4" presStyleCnt="0"/>
      <dgm:spPr/>
      <dgm:t>
        <a:bodyPr/>
        <a:lstStyle/>
        <a:p>
          <a:pPr rtl="1"/>
          <a:endParaRPr lang="he-IL"/>
        </a:p>
      </dgm:t>
    </dgm:pt>
    <dgm:pt modelId="{04B614EA-7E27-4ABE-B16C-702AA65F10AA}" type="pres">
      <dgm:prSet presAssocID="{95F70988-C7FA-48BB-845A-D94F3CD4B81D}" presName="Name37" presStyleLbl="parChTrans1D4" presStyleIdx="2" presStyleCnt="11"/>
      <dgm:spPr/>
      <dgm:t>
        <a:bodyPr/>
        <a:lstStyle/>
        <a:p>
          <a:pPr rtl="1"/>
          <a:endParaRPr lang="he-IL"/>
        </a:p>
      </dgm:t>
    </dgm:pt>
    <dgm:pt modelId="{6CE65E53-6D68-40D0-9F7C-B15E6C444E91}" type="pres">
      <dgm:prSet presAssocID="{20704EBD-9C51-407D-BFEC-118913929D25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47D0F516-3BC6-4249-8169-5EB7C5F2080F}" type="pres">
      <dgm:prSet presAssocID="{20704EBD-9C51-407D-BFEC-118913929D25}" presName="rootComposite" presStyleCnt="0"/>
      <dgm:spPr/>
      <dgm:t>
        <a:bodyPr/>
        <a:lstStyle/>
        <a:p>
          <a:pPr rtl="1"/>
          <a:endParaRPr lang="he-IL"/>
        </a:p>
      </dgm:t>
    </dgm:pt>
    <dgm:pt modelId="{46490E45-6B21-4B7A-A4E8-5F1AA34B1851}" type="pres">
      <dgm:prSet presAssocID="{20704EBD-9C51-407D-BFEC-118913929D25}" presName="rootText" presStyleLbl="node4" presStyleIdx="2" presStyleCnt="10" custScaleX="120768" custScaleY="105753" custLinFactNeighborX="-73811" custLinFactNeighborY="-3596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99D74FA0-4E50-421F-B048-C636F1DEEA5B}" type="pres">
      <dgm:prSet presAssocID="{20704EBD-9C51-407D-BFEC-118913929D25}" presName="rootConnector" presStyleLbl="node4" presStyleIdx="2" presStyleCnt="10"/>
      <dgm:spPr/>
      <dgm:t>
        <a:bodyPr/>
        <a:lstStyle/>
        <a:p>
          <a:pPr rtl="1"/>
          <a:endParaRPr lang="he-IL"/>
        </a:p>
      </dgm:t>
    </dgm:pt>
    <dgm:pt modelId="{E002E6ED-7058-4E42-9DCE-307799D0AA35}" type="pres">
      <dgm:prSet presAssocID="{20704EBD-9C51-407D-BFEC-118913929D25}" presName="hierChild4" presStyleCnt="0"/>
      <dgm:spPr/>
      <dgm:t>
        <a:bodyPr/>
        <a:lstStyle/>
        <a:p>
          <a:pPr rtl="1"/>
          <a:endParaRPr lang="he-IL"/>
        </a:p>
      </dgm:t>
    </dgm:pt>
    <dgm:pt modelId="{8681CF05-337C-4F23-A641-88991F6756A7}" type="pres">
      <dgm:prSet presAssocID="{20704EBD-9C51-407D-BFEC-118913929D25}" presName="hierChild5" presStyleCnt="0"/>
      <dgm:spPr/>
      <dgm:t>
        <a:bodyPr/>
        <a:lstStyle/>
        <a:p>
          <a:pPr rtl="1"/>
          <a:endParaRPr lang="he-IL"/>
        </a:p>
      </dgm:t>
    </dgm:pt>
    <dgm:pt modelId="{C9BEE4C4-6567-4A70-8D6F-1402F314875B}" type="pres">
      <dgm:prSet presAssocID="{5B09F89B-42F3-47F6-92CD-F7CDFE48956C}" presName="hierChild5" presStyleCnt="0"/>
      <dgm:spPr/>
      <dgm:t>
        <a:bodyPr/>
        <a:lstStyle/>
        <a:p>
          <a:pPr rtl="1"/>
          <a:endParaRPr lang="he-IL"/>
        </a:p>
      </dgm:t>
    </dgm:pt>
    <dgm:pt modelId="{9435A6F7-5596-4EDD-8B8A-248A5AA38548}" type="pres">
      <dgm:prSet presAssocID="{0380A90E-AD5A-488E-8EF7-8F7E4A26F3D9}" presName="Name37" presStyleLbl="parChTrans1D4" presStyleIdx="3" presStyleCnt="11"/>
      <dgm:spPr/>
      <dgm:t>
        <a:bodyPr/>
        <a:lstStyle/>
        <a:p>
          <a:pPr rtl="1"/>
          <a:endParaRPr lang="he-IL"/>
        </a:p>
      </dgm:t>
    </dgm:pt>
    <dgm:pt modelId="{E3F0FCB4-5A71-401A-8AF2-85C139B468ED}" type="pres">
      <dgm:prSet presAssocID="{46EEB140-0504-4348-B1A5-E1977DC5EC6B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B89E8EB4-124E-49DC-9399-E05916A3EDAD}" type="pres">
      <dgm:prSet presAssocID="{46EEB140-0504-4348-B1A5-E1977DC5EC6B}" presName="rootComposite" presStyleCnt="0"/>
      <dgm:spPr/>
      <dgm:t>
        <a:bodyPr/>
        <a:lstStyle/>
        <a:p>
          <a:pPr rtl="1"/>
          <a:endParaRPr lang="he-IL"/>
        </a:p>
      </dgm:t>
    </dgm:pt>
    <dgm:pt modelId="{9FD9BB65-D253-491A-9365-1BBCF6B8F113}" type="pres">
      <dgm:prSet presAssocID="{46EEB140-0504-4348-B1A5-E1977DC5EC6B}" presName="rootText" presStyleLbl="node4" presStyleIdx="3" presStyleCnt="10" custLinFactNeighborX="-67317" custLinFactNeighborY="-4631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99033CB1-B615-43C7-99F9-9522EF2B39F4}" type="pres">
      <dgm:prSet presAssocID="{46EEB140-0504-4348-B1A5-E1977DC5EC6B}" presName="rootConnector" presStyleLbl="node4" presStyleIdx="3" presStyleCnt="10"/>
      <dgm:spPr/>
      <dgm:t>
        <a:bodyPr/>
        <a:lstStyle/>
        <a:p>
          <a:pPr rtl="1"/>
          <a:endParaRPr lang="he-IL"/>
        </a:p>
      </dgm:t>
    </dgm:pt>
    <dgm:pt modelId="{A65B30BB-6693-46AE-AE53-04F7D1C9D3E3}" type="pres">
      <dgm:prSet presAssocID="{46EEB140-0504-4348-B1A5-E1977DC5EC6B}" presName="hierChild4" presStyleCnt="0"/>
      <dgm:spPr/>
      <dgm:t>
        <a:bodyPr/>
        <a:lstStyle/>
        <a:p>
          <a:pPr rtl="1"/>
          <a:endParaRPr lang="he-IL"/>
        </a:p>
      </dgm:t>
    </dgm:pt>
    <dgm:pt modelId="{2EA9689A-0AB9-44F7-9D79-72BEDC181492}" type="pres">
      <dgm:prSet presAssocID="{46EEB140-0504-4348-B1A5-E1977DC5EC6B}" presName="hierChild5" presStyleCnt="0"/>
      <dgm:spPr/>
      <dgm:t>
        <a:bodyPr/>
        <a:lstStyle/>
        <a:p>
          <a:pPr rtl="1"/>
          <a:endParaRPr lang="he-IL"/>
        </a:p>
      </dgm:t>
    </dgm:pt>
    <dgm:pt modelId="{9FAC3EB8-A5D6-4786-BF69-D2B43A5FBA1D}" type="pres">
      <dgm:prSet presAssocID="{E1F3EE98-EDA6-4C7E-A3F2-FF423E17F94B}" presName="Name37" presStyleLbl="parChTrans1D4" presStyleIdx="4" presStyleCnt="11"/>
      <dgm:spPr/>
      <dgm:t>
        <a:bodyPr/>
        <a:lstStyle/>
        <a:p>
          <a:pPr rtl="1"/>
          <a:endParaRPr lang="he-IL"/>
        </a:p>
      </dgm:t>
    </dgm:pt>
    <dgm:pt modelId="{3242BC85-AB43-4BE9-B285-EAF082E02393}" type="pres">
      <dgm:prSet presAssocID="{2DBE677A-71A1-4E5B-968B-AFC572124A88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5AF189C3-2975-441C-BCC8-2DE4241459FD}" type="pres">
      <dgm:prSet presAssocID="{2DBE677A-71A1-4E5B-968B-AFC572124A88}" presName="rootComposite" presStyleCnt="0"/>
      <dgm:spPr/>
      <dgm:t>
        <a:bodyPr/>
        <a:lstStyle/>
        <a:p>
          <a:pPr rtl="1"/>
          <a:endParaRPr lang="he-IL"/>
        </a:p>
      </dgm:t>
    </dgm:pt>
    <dgm:pt modelId="{A748900C-37F0-4822-A67A-793C5C2EBA48}" type="pres">
      <dgm:prSet presAssocID="{2DBE677A-71A1-4E5B-968B-AFC572124A88}" presName="rootText" presStyleLbl="node4" presStyleIdx="4" presStyleCnt="10" custLinFactNeighborX="-43559" custLinFactNeighborY="-46310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EF64A5DE-D8C3-44A9-858F-7F3D54FEC06D}" type="pres">
      <dgm:prSet presAssocID="{2DBE677A-71A1-4E5B-968B-AFC572124A88}" presName="rootConnector" presStyleLbl="node4" presStyleIdx="4" presStyleCnt="10"/>
      <dgm:spPr/>
      <dgm:t>
        <a:bodyPr/>
        <a:lstStyle/>
        <a:p>
          <a:pPr rtl="1"/>
          <a:endParaRPr lang="he-IL"/>
        </a:p>
      </dgm:t>
    </dgm:pt>
    <dgm:pt modelId="{0A8D531C-BFDB-46C6-BCD3-FEEAEF254AC3}" type="pres">
      <dgm:prSet presAssocID="{2DBE677A-71A1-4E5B-968B-AFC572124A88}" presName="hierChild4" presStyleCnt="0"/>
      <dgm:spPr/>
      <dgm:t>
        <a:bodyPr/>
        <a:lstStyle/>
        <a:p>
          <a:pPr rtl="1"/>
          <a:endParaRPr lang="he-IL"/>
        </a:p>
      </dgm:t>
    </dgm:pt>
    <dgm:pt modelId="{409AAB56-7DBF-43B9-8227-EC34195DEF23}" type="pres">
      <dgm:prSet presAssocID="{2DBE677A-71A1-4E5B-968B-AFC572124A88}" presName="hierChild5" presStyleCnt="0"/>
      <dgm:spPr/>
      <dgm:t>
        <a:bodyPr/>
        <a:lstStyle/>
        <a:p>
          <a:pPr rtl="1"/>
          <a:endParaRPr lang="he-IL"/>
        </a:p>
      </dgm:t>
    </dgm:pt>
    <dgm:pt modelId="{E7E480C0-3662-4D2D-9A2A-B3D3C4F14C9A}" type="pres">
      <dgm:prSet presAssocID="{7BEB7AE3-48AF-4E3B-BD81-8D49E55B0BEF}" presName="Name37" presStyleLbl="parChTrans1D4" presStyleIdx="5" presStyleCnt="11"/>
      <dgm:spPr/>
      <dgm:t>
        <a:bodyPr/>
        <a:lstStyle/>
        <a:p>
          <a:pPr rtl="1"/>
          <a:endParaRPr lang="he-IL"/>
        </a:p>
      </dgm:t>
    </dgm:pt>
    <dgm:pt modelId="{24035CE1-4E87-4FE5-B73C-5B7AD853822F}" type="pres">
      <dgm:prSet presAssocID="{1E45D6FE-4F1B-4D7A-9131-5F01A1E7F217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CF80075F-BC8F-48B8-B6A1-A2698EC2C974}" type="pres">
      <dgm:prSet presAssocID="{1E45D6FE-4F1B-4D7A-9131-5F01A1E7F217}" presName="rootComposite" presStyleCnt="0"/>
      <dgm:spPr/>
      <dgm:t>
        <a:bodyPr/>
        <a:lstStyle/>
        <a:p>
          <a:pPr rtl="1"/>
          <a:endParaRPr lang="he-IL"/>
        </a:p>
      </dgm:t>
    </dgm:pt>
    <dgm:pt modelId="{430DCA6A-F262-4284-B886-DD8343024198}" type="pres">
      <dgm:prSet presAssocID="{1E45D6FE-4F1B-4D7A-9131-5F01A1E7F217}" presName="rootText" presStyleLbl="node4" presStyleIdx="5" presStyleCnt="10" custLinFactX="37157" custLinFactNeighborX="100000" custLinFactNeighborY="-4325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1DDDCB7-B182-40BB-B2B1-D362DB6B2E5A}" type="pres">
      <dgm:prSet presAssocID="{1E45D6FE-4F1B-4D7A-9131-5F01A1E7F217}" presName="rootConnector" presStyleLbl="node4" presStyleIdx="5" presStyleCnt="10"/>
      <dgm:spPr/>
      <dgm:t>
        <a:bodyPr/>
        <a:lstStyle/>
        <a:p>
          <a:pPr rtl="1"/>
          <a:endParaRPr lang="he-IL"/>
        </a:p>
      </dgm:t>
    </dgm:pt>
    <dgm:pt modelId="{20D0ED4D-68D0-4B53-8E79-AD9C21D2CF2B}" type="pres">
      <dgm:prSet presAssocID="{1E45D6FE-4F1B-4D7A-9131-5F01A1E7F217}" presName="hierChild4" presStyleCnt="0"/>
      <dgm:spPr/>
      <dgm:t>
        <a:bodyPr/>
        <a:lstStyle/>
        <a:p>
          <a:pPr rtl="1"/>
          <a:endParaRPr lang="he-IL"/>
        </a:p>
      </dgm:t>
    </dgm:pt>
    <dgm:pt modelId="{6C21F829-7765-44B8-BB85-7E2DB1A425C1}" type="pres">
      <dgm:prSet presAssocID="{505FB0C7-6468-4997-9BA0-AB479694BCC7}" presName="Name37" presStyleLbl="parChTrans1D4" presStyleIdx="6" presStyleCnt="11"/>
      <dgm:spPr/>
      <dgm:t>
        <a:bodyPr/>
        <a:lstStyle/>
        <a:p>
          <a:pPr rtl="1"/>
          <a:endParaRPr lang="he-IL"/>
        </a:p>
      </dgm:t>
    </dgm:pt>
    <dgm:pt modelId="{255A35CF-9C54-4767-A467-04D793F3FA1C}" type="pres">
      <dgm:prSet presAssocID="{2014CF81-13F0-4BA4-A9AA-579109489716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14D3CD86-4191-4CE5-9101-4179C6E6FCE7}" type="pres">
      <dgm:prSet presAssocID="{2014CF81-13F0-4BA4-A9AA-579109489716}" presName="rootComposite" presStyleCnt="0"/>
      <dgm:spPr/>
      <dgm:t>
        <a:bodyPr/>
        <a:lstStyle/>
        <a:p>
          <a:pPr rtl="1"/>
          <a:endParaRPr lang="he-IL"/>
        </a:p>
      </dgm:t>
    </dgm:pt>
    <dgm:pt modelId="{2F2C2065-78CC-4C9A-80C8-F544E595E733}" type="pres">
      <dgm:prSet presAssocID="{2014CF81-13F0-4BA4-A9AA-579109489716}" presName="rootText" presStyleLbl="node4" presStyleIdx="6" presStyleCnt="10" custLinFactX="32775" custLinFactNeighborX="100000" custLinFactNeighborY="-3066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1030A13B-882D-45C8-A5BA-A001AB1090DD}" type="pres">
      <dgm:prSet presAssocID="{2014CF81-13F0-4BA4-A9AA-579109489716}" presName="rootConnector" presStyleLbl="node4" presStyleIdx="6" presStyleCnt="10"/>
      <dgm:spPr/>
      <dgm:t>
        <a:bodyPr/>
        <a:lstStyle/>
        <a:p>
          <a:pPr rtl="1"/>
          <a:endParaRPr lang="he-IL"/>
        </a:p>
      </dgm:t>
    </dgm:pt>
    <dgm:pt modelId="{3878E27C-AA57-4F5C-B39A-C23C4D73B3F2}" type="pres">
      <dgm:prSet presAssocID="{2014CF81-13F0-4BA4-A9AA-579109489716}" presName="hierChild4" presStyleCnt="0"/>
      <dgm:spPr/>
      <dgm:t>
        <a:bodyPr/>
        <a:lstStyle/>
        <a:p>
          <a:pPr rtl="1"/>
          <a:endParaRPr lang="he-IL"/>
        </a:p>
      </dgm:t>
    </dgm:pt>
    <dgm:pt modelId="{CD82FB2F-A88A-4099-AB72-294F74EAD231}" type="pres">
      <dgm:prSet presAssocID="{2014CF81-13F0-4BA4-A9AA-579109489716}" presName="hierChild5" presStyleCnt="0"/>
      <dgm:spPr/>
      <dgm:t>
        <a:bodyPr/>
        <a:lstStyle/>
        <a:p>
          <a:pPr rtl="1"/>
          <a:endParaRPr lang="he-IL"/>
        </a:p>
      </dgm:t>
    </dgm:pt>
    <dgm:pt modelId="{D1E83A9C-C63E-4F9B-B6B9-B4C627BD02C4}" type="pres">
      <dgm:prSet presAssocID="{E9DFB0A0-9078-44FB-AD6D-9B02DF12E498}" presName="Name37" presStyleLbl="parChTrans1D4" presStyleIdx="7" presStyleCnt="11"/>
      <dgm:spPr/>
      <dgm:t>
        <a:bodyPr/>
        <a:lstStyle/>
        <a:p>
          <a:pPr rtl="1"/>
          <a:endParaRPr lang="he-IL"/>
        </a:p>
      </dgm:t>
    </dgm:pt>
    <dgm:pt modelId="{F3DEB063-0FA1-4B94-9463-8000F5FA2D13}" type="pres">
      <dgm:prSet presAssocID="{BAD48FE3-FCCE-4C15-8466-3E664FEA6925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0666F513-2201-47C2-935B-132D142AC6EB}" type="pres">
      <dgm:prSet presAssocID="{BAD48FE3-FCCE-4C15-8466-3E664FEA6925}" presName="rootComposite" presStyleCnt="0"/>
      <dgm:spPr/>
      <dgm:t>
        <a:bodyPr/>
        <a:lstStyle/>
        <a:p>
          <a:pPr rtl="1"/>
          <a:endParaRPr lang="he-IL"/>
        </a:p>
      </dgm:t>
    </dgm:pt>
    <dgm:pt modelId="{677BF310-240F-4060-8352-4B3760A76E24}" type="pres">
      <dgm:prSet presAssocID="{BAD48FE3-FCCE-4C15-8466-3E664FEA6925}" presName="rootText" presStyleLbl="node4" presStyleIdx="7" presStyleCnt="10" custLinFactX="24013" custLinFactNeighborX="100000" custLinFactNeighborY="-3066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D8FF2EB7-5A3F-4C78-A98C-3624E22DFF21}" type="pres">
      <dgm:prSet presAssocID="{BAD48FE3-FCCE-4C15-8466-3E664FEA6925}" presName="rootConnector" presStyleLbl="node4" presStyleIdx="7" presStyleCnt="10"/>
      <dgm:spPr/>
      <dgm:t>
        <a:bodyPr/>
        <a:lstStyle/>
        <a:p>
          <a:pPr rtl="1"/>
          <a:endParaRPr lang="he-IL"/>
        </a:p>
      </dgm:t>
    </dgm:pt>
    <dgm:pt modelId="{DE161763-568D-491C-8247-98A4815363CD}" type="pres">
      <dgm:prSet presAssocID="{BAD48FE3-FCCE-4C15-8466-3E664FEA6925}" presName="hierChild4" presStyleCnt="0"/>
      <dgm:spPr/>
      <dgm:t>
        <a:bodyPr/>
        <a:lstStyle/>
        <a:p>
          <a:pPr rtl="1"/>
          <a:endParaRPr lang="he-IL"/>
        </a:p>
      </dgm:t>
    </dgm:pt>
    <dgm:pt modelId="{B1F85134-C11B-408B-A856-DB83122DB89C}" type="pres">
      <dgm:prSet presAssocID="{071496AF-6117-4A82-923F-267206439D09}" presName="Name37" presStyleLbl="parChTrans1D4" presStyleIdx="8" presStyleCnt="11"/>
      <dgm:spPr/>
      <dgm:t>
        <a:bodyPr/>
        <a:lstStyle/>
        <a:p>
          <a:pPr rtl="1"/>
          <a:endParaRPr lang="he-IL"/>
        </a:p>
      </dgm:t>
    </dgm:pt>
    <dgm:pt modelId="{5E9012EE-FA2E-4DC0-8A62-1CCCA4EFE4CC}" type="pres">
      <dgm:prSet presAssocID="{99D42C31-5FD1-4FBC-80B1-3C1CC7A73D8A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41797268-0A76-4A5E-8F42-F9435F0A852C}" type="pres">
      <dgm:prSet presAssocID="{99D42C31-5FD1-4FBC-80B1-3C1CC7A73D8A}" presName="rootComposite" presStyleCnt="0"/>
      <dgm:spPr/>
      <dgm:t>
        <a:bodyPr/>
        <a:lstStyle/>
        <a:p>
          <a:pPr rtl="1"/>
          <a:endParaRPr lang="he-IL"/>
        </a:p>
      </dgm:t>
    </dgm:pt>
    <dgm:pt modelId="{4C660795-7386-41E0-9269-76549FAD48BA}" type="pres">
      <dgm:prSet presAssocID="{99D42C31-5FD1-4FBC-80B1-3C1CC7A73D8A}" presName="rootText" presStyleLbl="node4" presStyleIdx="8" presStyleCnt="10" custLinFactX="15351" custLinFactNeighborX="100000" custLinFactNeighborY="-5367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50AFEDA-F92A-455B-AA45-8C7A2B0F824F}" type="pres">
      <dgm:prSet presAssocID="{99D42C31-5FD1-4FBC-80B1-3C1CC7A73D8A}" presName="rootConnector" presStyleLbl="node4" presStyleIdx="8" presStyleCnt="10"/>
      <dgm:spPr/>
      <dgm:t>
        <a:bodyPr/>
        <a:lstStyle/>
        <a:p>
          <a:pPr rtl="1"/>
          <a:endParaRPr lang="he-IL"/>
        </a:p>
      </dgm:t>
    </dgm:pt>
    <dgm:pt modelId="{40C6E780-B007-4173-A9BD-DFE8B0218BA1}" type="pres">
      <dgm:prSet presAssocID="{99D42C31-5FD1-4FBC-80B1-3C1CC7A73D8A}" presName="hierChild4" presStyleCnt="0"/>
      <dgm:spPr/>
      <dgm:t>
        <a:bodyPr/>
        <a:lstStyle/>
        <a:p>
          <a:pPr rtl="1"/>
          <a:endParaRPr lang="he-IL"/>
        </a:p>
      </dgm:t>
    </dgm:pt>
    <dgm:pt modelId="{48A89FBA-446F-49B3-92AE-6F7CA9107947}" type="pres">
      <dgm:prSet presAssocID="{99D42C31-5FD1-4FBC-80B1-3C1CC7A73D8A}" presName="hierChild5" presStyleCnt="0"/>
      <dgm:spPr/>
      <dgm:t>
        <a:bodyPr/>
        <a:lstStyle/>
        <a:p>
          <a:pPr rtl="1"/>
          <a:endParaRPr lang="he-IL"/>
        </a:p>
      </dgm:t>
    </dgm:pt>
    <dgm:pt modelId="{7A7F0931-3121-4A6C-9DD5-ECC06DC6A976}" type="pres">
      <dgm:prSet presAssocID="{BAD48FE3-FCCE-4C15-8466-3E664FEA6925}" presName="hierChild5" presStyleCnt="0"/>
      <dgm:spPr/>
      <dgm:t>
        <a:bodyPr/>
        <a:lstStyle/>
        <a:p>
          <a:pPr rtl="1"/>
          <a:endParaRPr lang="he-IL"/>
        </a:p>
      </dgm:t>
    </dgm:pt>
    <dgm:pt modelId="{F69E3436-E9F0-4CDF-97B6-FA6198C25843}" type="pres">
      <dgm:prSet presAssocID="{1E45D6FE-4F1B-4D7A-9131-5F01A1E7F217}" presName="hierChild5" presStyleCnt="0"/>
      <dgm:spPr/>
      <dgm:t>
        <a:bodyPr/>
        <a:lstStyle/>
        <a:p>
          <a:pPr rtl="1"/>
          <a:endParaRPr lang="he-IL"/>
        </a:p>
      </dgm:t>
    </dgm:pt>
    <dgm:pt modelId="{1DF7A8FF-38E8-4327-BF74-6EEE33EB95D0}" type="pres">
      <dgm:prSet presAssocID="{5ECF7A34-9EF4-412D-85B9-D336D55B528E}" presName="Name37" presStyleLbl="parChTrans1D4" presStyleIdx="9" presStyleCnt="11"/>
      <dgm:spPr/>
      <dgm:t>
        <a:bodyPr/>
        <a:lstStyle/>
        <a:p>
          <a:pPr rtl="1"/>
          <a:endParaRPr lang="he-IL"/>
        </a:p>
      </dgm:t>
    </dgm:pt>
    <dgm:pt modelId="{D8CF2D95-2941-4A46-B7A2-60F967D54030}" type="pres">
      <dgm:prSet presAssocID="{E44ED5BC-FD77-4138-A8DA-B815E56F5A13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7A644316-059F-4CC3-BB05-E9C3E5FC60E0}" type="pres">
      <dgm:prSet presAssocID="{E44ED5BC-FD77-4138-A8DA-B815E56F5A13}" presName="rootComposite" presStyleCnt="0"/>
      <dgm:spPr/>
      <dgm:t>
        <a:bodyPr/>
        <a:lstStyle/>
        <a:p>
          <a:pPr rtl="1"/>
          <a:endParaRPr lang="he-IL"/>
        </a:p>
      </dgm:t>
    </dgm:pt>
    <dgm:pt modelId="{2F9FED0D-80F8-4B94-B6F0-FE1BDCBA8E73}" type="pres">
      <dgm:prSet presAssocID="{E44ED5BC-FD77-4138-A8DA-B815E56F5A13}" presName="rootText" presStyleLbl="node4" presStyleIdx="9" presStyleCnt="10" custLinFactX="-43857" custLinFactNeighborX="-100000" custLinFactNeighborY="-4325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29BAFA5A-0093-4A1E-B536-3808CF8C4EAB}" type="pres">
      <dgm:prSet presAssocID="{E44ED5BC-FD77-4138-A8DA-B815E56F5A13}" presName="rootConnector" presStyleLbl="node4" presStyleIdx="9" presStyleCnt="10"/>
      <dgm:spPr/>
      <dgm:t>
        <a:bodyPr/>
        <a:lstStyle/>
        <a:p>
          <a:pPr rtl="1"/>
          <a:endParaRPr lang="he-IL"/>
        </a:p>
      </dgm:t>
    </dgm:pt>
    <dgm:pt modelId="{FE54B3D0-B030-431E-8667-F12E3EE664E3}" type="pres">
      <dgm:prSet presAssocID="{E44ED5BC-FD77-4138-A8DA-B815E56F5A13}" presName="hierChild4" presStyleCnt="0"/>
      <dgm:spPr/>
      <dgm:t>
        <a:bodyPr/>
        <a:lstStyle/>
        <a:p>
          <a:pPr rtl="1"/>
          <a:endParaRPr lang="he-IL"/>
        </a:p>
      </dgm:t>
    </dgm:pt>
    <dgm:pt modelId="{589E2DCF-14B0-4450-9CA4-545BB17ABEDC}" type="pres">
      <dgm:prSet presAssocID="{E44ED5BC-FD77-4138-A8DA-B815E56F5A13}" presName="hierChild5" presStyleCnt="0"/>
      <dgm:spPr/>
      <dgm:t>
        <a:bodyPr/>
        <a:lstStyle/>
        <a:p>
          <a:pPr rtl="1"/>
          <a:endParaRPr lang="he-IL"/>
        </a:p>
      </dgm:t>
    </dgm:pt>
    <dgm:pt modelId="{A25DFD54-C67F-4514-8D4F-8823B4D02DC5}" type="pres">
      <dgm:prSet presAssocID="{70E169B5-FDD9-447A-9A94-4FB94CF5C4A9}" presName="hierChild5" presStyleCnt="0"/>
      <dgm:spPr/>
      <dgm:t>
        <a:bodyPr/>
        <a:lstStyle/>
        <a:p>
          <a:pPr rtl="1"/>
          <a:endParaRPr lang="he-IL"/>
        </a:p>
      </dgm:t>
    </dgm:pt>
    <dgm:pt modelId="{D5992294-722E-4135-84AE-E075B1198856}" type="pres">
      <dgm:prSet presAssocID="{90F55343-CBAB-4418-B3A6-14A134431F8B}" presName="Name111" presStyleLbl="parChTrans1D4" presStyleIdx="10" presStyleCnt="11"/>
      <dgm:spPr/>
      <dgm:t>
        <a:bodyPr/>
        <a:lstStyle/>
        <a:p>
          <a:pPr rtl="1"/>
          <a:endParaRPr lang="he-IL"/>
        </a:p>
      </dgm:t>
    </dgm:pt>
    <dgm:pt modelId="{EEE07F8E-5A63-4097-91BB-3E4671653CD8}" type="pres">
      <dgm:prSet presAssocID="{F90A74BA-9930-4D93-9ED0-E5031E3E77BF}" presName="hierRoot3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967AD13B-2F47-4FB5-8EB7-3448A75103A0}" type="pres">
      <dgm:prSet presAssocID="{F90A74BA-9930-4D93-9ED0-E5031E3E77BF}" presName="rootComposite3" presStyleCnt="0"/>
      <dgm:spPr/>
      <dgm:t>
        <a:bodyPr/>
        <a:lstStyle/>
        <a:p>
          <a:pPr rtl="1"/>
          <a:endParaRPr lang="he-IL"/>
        </a:p>
      </dgm:t>
    </dgm:pt>
    <dgm:pt modelId="{041107E7-6E0F-4299-B9C7-86940B0F20B8}" type="pres">
      <dgm:prSet presAssocID="{F90A74BA-9930-4D93-9ED0-E5031E3E77BF}" presName="rootText3" presStyleLbl="asst4" presStyleIdx="0" presStyleCnt="1" custLinFactNeighborX="-66791" custLinFactNeighborY="-4601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0719B18-5345-4E72-946C-98487460D4AF}" type="pres">
      <dgm:prSet presAssocID="{F90A74BA-9930-4D93-9ED0-E5031E3E77BF}" presName="rootConnector3" presStyleLbl="asst4" presStyleIdx="0" presStyleCnt="1"/>
      <dgm:spPr/>
      <dgm:t>
        <a:bodyPr/>
        <a:lstStyle/>
        <a:p>
          <a:pPr rtl="1"/>
          <a:endParaRPr lang="he-IL"/>
        </a:p>
      </dgm:t>
    </dgm:pt>
    <dgm:pt modelId="{1909992E-50B1-412A-A771-8F62CF68AE5A}" type="pres">
      <dgm:prSet presAssocID="{F90A74BA-9930-4D93-9ED0-E5031E3E77BF}" presName="hierChild6" presStyleCnt="0"/>
      <dgm:spPr/>
      <dgm:t>
        <a:bodyPr/>
        <a:lstStyle/>
        <a:p>
          <a:pPr rtl="1"/>
          <a:endParaRPr lang="he-IL"/>
        </a:p>
      </dgm:t>
    </dgm:pt>
    <dgm:pt modelId="{4028D20D-7B98-4307-BF40-5D11AEC06B17}" type="pres">
      <dgm:prSet presAssocID="{F90A74BA-9930-4D93-9ED0-E5031E3E77BF}" presName="hierChild7" presStyleCnt="0"/>
      <dgm:spPr/>
      <dgm:t>
        <a:bodyPr/>
        <a:lstStyle/>
        <a:p>
          <a:pPr rtl="1"/>
          <a:endParaRPr lang="he-IL"/>
        </a:p>
      </dgm:t>
    </dgm:pt>
    <dgm:pt modelId="{D1D9CCDD-A72E-430E-B712-1961F8F32240}" type="pres">
      <dgm:prSet presAssocID="{96720E30-B5A4-4A12-BE37-CAB175FDD62F}" presName="hierChild5" presStyleCnt="0"/>
      <dgm:spPr/>
      <dgm:t>
        <a:bodyPr/>
        <a:lstStyle/>
        <a:p>
          <a:pPr rtl="1"/>
          <a:endParaRPr lang="he-IL"/>
        </a:p>
      </dgm:t>
    </dgm:pt>
    <dgm:pt modelId="{76F805D5-965F-4032-9B5B-7172A3C893C0}" type="pres">
      <dgm:prSet presAssocID="{65BF1939-8AC5-475B-80BC-5C35C8655DEE}" presName="hierChild5" presStyleCnt="0"/>
      <dgm:spPr/>
      <dgm:t>
        <a:bodyPr/>
        <a:lstStyle/>
        <a:p>
          <a:pPr rtl="1"/>
          <a:endParaRPr lang="he-IL"/>
        </a:p>
      </dgm:t>
    </dgm:pt>
    <dgm:pt modelId="{1E3B0451-84E5-4068-980D-5913B8DAF2C0}" type="pres">
      <dgm:prSet presAssocID="{F94BFC21-F56E-43DD-AB42-1949A3A7DF40}" presName="Name37" presStyleLbl="parChTrans1D2" presStyleIdx="1" presStyleCnt="3"/>
      <dgm:spPr/>
      <dgm:t>
        <a:bodyPr/>
        <a:lstStyle/>
        <a:p>
          <a:pPr rtl="1"/>
          <a:endParaRPr lang="he-IL"/>
        </a:p>
      </dgm:t>
    </dgm:pt>
    <dgm:pt modelId="{5D8D816B-7AC8-4DE2-BB87-822BD62ED82B}" type="pres">
      <dgm:prSet presAssocID="{5D3E4085-52D8-41F7-BA5F-CA127A13BF1C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255747CE-B97E-4F9C-85D2-8B456A5A6131}" type="pres">
      <dgm:prSet presAssocID="{5D3E4085-52D8-41F7-BA5F-CA127A13BF1C}" presName="rootComposite" presStyleCnt="0"/>
      <dgm:spPr/>
      <dgm:t>
        <a:bodyPr/>
        <a:lstStyle/>
        <a:p>
          <a:pPr rtl="1"/>
          <a:endParaRPr lang="he-IL"/>
        </a:p>
      </dgm:t>
    </dgm:pt>
    <dgm:pt modelId="{6C27FBA8-D26A-4A25-9BB9-5BB1E4532278}" type="pres">
      <dgm:prSet presAssocID="{5D3E4085-52D8-41F7-BA5F-CA127A13BF1C}" presName="rootText" presStyleLbl="node2" presStyleIdx="1" presStyleCnt="3" custLinFactNeighborY="698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A356A34F-1192-407E-9A1C-3BFD1CA02403}" type="pres">
      <dgm:prSet presAssocID="{5D3E4085-52D8-41F7-BA5F-CA127A13BF1C}" presName="rootConnector" presStyleLbl="node2" presStyleIdx="1" presStyleCnt="3"/>
      <dgm:spPr/>
      <dgm:t>
        <a:bodyPr/>
        <a:lstStyle/>
        <a:p>
          <a:pPr rtl="1"/>
          <a:endParaRPr lang="he-IL"/>
        </a:p>
      </dgm:t>
    </dgm:pt>
    <dgm:pt modelId="{2117F25B-9CCB-472A-B203-DEB5CBB234A3}" type="pres">
      <dgm:prSet presAssocID="{5D3E4085-52D8-41F7-BA5F-CA127A13BF1C}" presName="hierChild4" presStyleCnt="0"/>
      <dgm:spPr/>
      <dgm:t>
        <a:bodyPr/>
        <a:lstStyle/>
        <a:p>
          <a:pPr rtl="1"/>
          <a:endParaRPr lang="he-IL"/>
        </a:p>
      </dgm:t>
    </dgm:pt>
    <dgm:pt modelId="{B0244BD7-DE9E-4F34-858B-5038E31B74DE}" type="pres">
      <dgm:prSet presAssocID="{5D3E4085-52D8-41F7-BA5F-CA127A13BF1C}" presName="hierChild5" presStyleCnt="0"/>
      <dgm:spPr/>
      <dgm:t>
        <a:bodyPr/>
        <a:lstStyle/>
        <a:p>
          <a:pPr rtl="1"/>
          <a:endParaRPr lang="he-IL"/>
        </a:p>
      </dgm:t>
    </dgm:pt>
    <dgm:pt modelId="{3B1960C2-3B1C-49CD-B624-D88C93A3D695}" type="pres">
      <dgm:prSet presAssocID="{1C9A9CB9-530B-482D-BBE1-746E2A6A0C46}" presName="Name37" presStyleLbl="parChTrans1D2" presStyleIdx="2" presStyleCnt="3"/>
      <dgm:spPr/>
      <dgm:t>
        <a:bodyPr/>
        <a:lstStyle/>
        <a:p>
          <a:pPr rtl="1"/>
          <a:endParaRPr lang="he-IL"/>
        </a:p>
      </dgm:t>
    </dgm:pt>
    <dgm:pt modelId="{7CB96BEC-0CDD-43B6-9087-12C9DD06FD62}" type="pres">
      <dgm:prSet presAssocID="{02ABF989-1415-42BA-919C-E0DA017CED5D}" presName="hierRoot2" presStyleCnt="0">
        <dgm:presLayoutVars>
          <dgm:hierBranch val="init"/>
        </dgm:presLayoutVars>
      </dgm:prSet>
      <dgm:spPr/>
      <dgm:t>
        <a:bodyPr/>
        <a:lstStyle/>
        <a:p>
          <a:pPr rtl="1"/>
          <a:endParaRPr lang="he-IL"/>
        </a:p>
      </dgm:t>
    </dgm:pt>
    <dgm:pt modelId="{4DAB9D51-B82C-4D9F-8C8F-7AEBDA667F8E}" type="pres">
      <dgm:prSet presAssocID="{02ABF989-1415-42BA-919C-E0DA017CED5D}" presName="rootComposite" presStyleCnt="0"/>
      <dgm:spPr/>
      <dgm:t>
        <a:bodyPr/>
        <a:lstStyle/>
        <a:p>
          <a:pPr rtl="1"/>
          <a:endParaRPr lang="he-IL"/>
        </a:p>
      </dgm:t>
    </dgm:pt>
    <dgm:pt modelId="{2FBB9F25-35DF-4686-B29F-ADB6BF43BE80}" type="pres">
      <dgm:prSet presAssocID="{02ABF989-1415-42BA-919C-E0DA017CED5D}" presName="rootText" presStyleLbl="node2" presStyleIdx="2" presStyleCnt="3" custLinFactNeighborY="698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7B6485E-ABEB-4031-B8ED-2D7DFB2524B4}" type="pres">
      <dgm:prSet presAssocID="{02ABF989-1415-42BA-919C-E0DA017CED5D}" presName="rootConnector" presStyleLbl="node2" presStyleIdx="2" presStyleCnt="3"/>
      <dgm:spPr/>
      <dgm:t>
        <a:bodyPr/>
        <a:lstStyle/>
        <a:p>
          <a:pPr rtl="1"/>
          <a:endParaRPr lang="he-IL"/>
        </a:p>
      </dgm:t>
    </dgm:pt>
    <dgm:pt modelId="{D5DA6A38-7942-4015-BB02-7A606938D87D}" type="pres">
      <dgm:prSet presAssocID="{02ABF989-1415-42BA-919C-E0DA017CED5D}" presName="hierChild4" presStyleCnt="0"/>
      <dgm:spPr/>
      <dgm:t>
        <a:bodyPr/>
        <a:lstStyle/>
        <a:p>
          <a:pPr rtl="1"/>
          <a:endParaRPr lang="he-IL"/>
        </a:p>
      </dgm:t>
    </dgm:pt>
    <dgm:pt modelId="{398D38EA-D7F8-41C0-BB3D-0E90DCC71960}" type="pres">
      <dgm:prSet presAssocID="{02ABF989-1415-42BA-919C-E0DA017CED5D}" presName="hierChild5" presStyleCnt="0"/>
      <dgm:spPr/>
      <dgm:t>
        <a:bodyPr/>
        <a:lstStyle/>
        <a:p>
          <a:pPr rtl="1"/>
          <a:endParaRPr lang="he-IL"/>
        </a:p>
      </dgm:t>
    </dgm:pt>
    <dgm:pt modelId="{513841DF-6FBE-453B-B85A-B6C7F45007D3}" type="pres">
      <dgm:prSet presAssocID="{6F364DE8-F4E5-4F02-B011-8157C20F6911}" presName="hierChild3" presStyleCnt="0"/>
      <dgm:spPr/>
      <dgm:t>
        <a:bodyPr/>
        <a:lstStyle/>
        <a:p>
          <a:pPr rtl="1"/>
          <a:endParaRPr lang="he-IL"/>
        </a:p>
      </dgm:t>
    </dgm:pt>
  </dgm:ptLst>
  <dgm:cxnLst>
    <dgm:cxn modelId="{D6BFDDD5-FFE3-4F55-B98D-0895D5C2E635}" type="presOf" srcId="{F90A74BA-9930-4D93-9ED0-E5031E3E77BF}" destId="{041107E7-6E0F-4299-B9C7-86940B0F20B8}" srcOrd="0" destOrd="0" presId="urn:microsoft.com/office/officeart/2005/8/layout/orgChart1"/>
    <dgm:cxn modelId="{07502F49-2F82-42AF-B32E-8FDD1E57DC52}" type="presOf" srcId="{5D3E4085-52D8-41F7-BA5F-CA127A13BF1C}" destId="{6C27FBA8-D26A-4A25-9BB9-5BB1E4532278}" srcOrd="0" destOrd="0" presId="urn:microsoft.com/office/officeart/2005/8/layout/orgChart1"/>
    <dgm:cxn modelId="{24DAF9F8-FB1F-46DB-A38F-0C6316787DDB}" type="presOf" srcId="{5ECF7A34-9EF4-412D-85B9-D336D55B528E}" destId="{1DF7A8FF-38E8-4327-BF74-6EEE33EB95D0}" srcOrd="0" destOrd="0" presId="urn:microsoft.com/office/officeart/2005/8/layout/orgChart1"/>
    <dgm:cxn modelId="{CA27560D-137F-465F-82B7-FF0C832E112C}" type="presOf" srcId="{83DAD42B-49DD-4E5D-AB36-CD331231EE65}" destId="{C7A638BC-E568-49D7-A504-385A5830CF15}" srcOrd="0" destOrd="0" presId="urn:microsoft.com/office/officeart/2005/8/layout/orgChart1"/>
    <dgm:cxn modelId="{94266878-8B3D-4366-A045-454E18B8E6F5}" type="presOf" srcId="{E44ED5BC-FD77-4138-A8DA-B815E56F5A13}" destId="{2F9FED0D-80F8-4B94-B6F0-FE1BDCBA8E73}" srcOrd="0" destOrd="0" presId="urn:microsoft.com/office/officeart/2005/8/layout/orgChart1"/>
    <dgm:cxn modelId="{0699F06A-37BB-4C72-8C18-06F262FDBA5B}" type="presOf" srcId="{20704EBD-9C51-407D-BFEC-118913929D25}" destId="{46490E45-6B21-4B7A-A4E8-5F1AA34B1851}" srcOrd="0" destOrd="0" presId="urn:microsoft.com/office/officeart/2005/8/layout/orgChart1"/>
    <dgm:cxn modelId="{C4E9B823-90D2-4431-8949-2ADCB78401A0}" type="presOf" srcId="{BAD48FE3-FCCE-4C15-8466-3E664FEA6925}" destId="{D8FF2EB7-5A3F-4C78-A98C-3624E22DFF21}" srcOrd="1" destOrd="0" presId="urn:microsoft.com/office/officeart/2005/8/layout/orgChart1"/>
    <dgm:cxn modelId="{022DD65C-130D-435D-8F97-EABF6C0F0E0D}" srcId="{6F2D29A5-29FA-43C1-ABDB-DB94F42E8F2F}" destId="{6F364DE8-F4E5-4F02-B011-8157C20F6911}" srcOrd="0" destOrd="0" parTransId="{478FFBAA-A96C-4F0D-9150-FCC75C4C1BD2}" sibTransId="{2AB34376-F2F6-48A7-AE59-2987B0C390EA}"/>
    <dgm:cxn modelId="{B39D4BEE-6218-491E-A31D-438523CA37B0}" type="presOf" srcId="{1E45D6FE-4F1B-4D7A-9131-5F01A1E7F217}" destId="{430DCA6A-F262-4284-B886-DD8343024198}" srcOrd="0" destOrd="0" presId="urn:microsoft.com/office/officeart/2005/8/layout/orgChart1"/>
    <dgm:cxn modelId="{23499D18-4F9C-4B76-BDE3-5E5175F51D07}" type="presOf" srcId="{96720E30-B5A4-4A12-BE37-CAB175FDD62F}" destId="{CB129A7F-DCD1-4F88-9069-DC96C0596DEB}" srcOrd="0" destOrd="0" presId="urn:microsoft.com/office/officeart/2005/8/layout/orgChart1"/>
    <dgm:cxn modelId="{B274FC3B-63C9-4548-A96F-C66446D415DB}" type="presOf" srcId="{02ABF989-1415-42BA-919C-E0DA017CED5D}" destId="{2FBB9F25-35DF-4686-B29F-ADB6BF43BE80}" srcOrd="0" destOrd="0" presId="urn:microsoft.com/office/officeart/2005/8/layout/orgChart1"/>
    <dgm:cxn modelId="{A8DE09F8-105B-4EE5-8EC3-56BA0AC7CF5A}" type="presOf" srcId="{7BEB7AE3-48AF-4E3B-BD81-8D49E55B0BEF}" destId="{E7E480C0-3662-4D2D-9A2A-B3D3C4F14C9A}" srcOrd="0" destOrd="0" presId="urn:microsoft.com/office/officeart/2005/8/layout/orgChart1"/>
    <dgm:cxn modelId="{F234B57F-7CAE-4B61-A867-246E9B24D047}" srcId="{70E169B5-FDD9-447A-9A94-4FB94CF5C4A9}" destId="{F90A74BA-9930-4D93-9ED0-E5031E3E77BF}" srcOrd="4" destOrd="0" parTransId="{90F55343-CBAB-4418-B3A6-14A134431F8B}" sibTransId="{2A7F43B3-B6A6-4BAC-8AE4-544BF2BB2474}"/>
    <dgm:cxn modelId="{E2EDEB84-227E-4DE8-8CB8-15E16A76956E}" type="presOf" srcId="{99D42C31-5FD1-4FBC-80B1-3C1CC7A73D8A}" destId="{050AFEDA-F92A-455B-AA45-8C7A2B0F824F}" srcOrd="1" destOrd="0" presId="urn:microsoft.com/office/officeart/2005/8/layout/orgChart1"/>
    <dgm:cxn modelId="{2AEACBE7-C8C5-4211-8881-D9BF135C54C2}" type="presOf" srcId="{BAD48FE3-FCCE-4C15-8466-3E664FEA6925}" destId="{677BF310-240F-4060-8352-4B3760A76E24}" srcOrd="0" destOrd="0" presId="urn:microsoft.com/office/officeart/2005/8/layout/orgChart1"/>
    <dgm:cxn modelId="{56BC9B13-169A-43F0-81DA-7A9BA94FC5DF}" srcId="{1E45D6FE-4F1B-4D7A-9131-5F01A1E7F217}" destId="{2014CF81-13F0-4BA4-A9AA-579109489716}" srcOrd="0" destOrd="0" parTransId="{505FB0C7-6468-4997-9BA0-AB479694BCC7}" sibTransId="{98E69065-7BFA-4688-AF03-E89A08946813}"/>
    <dgm:cxn modelId="{9339E9D8-34C7-424C-9953-C6F7DF225E8C}" srcId="{70E169B5-FDD9-447A-9A94-4FB94CF5C4A9}" destId="{2DBE677A-71A1-4E5B-968B-AFC572124A88}" srcOrd="2" destOrd="0" parTransId="{E1F3EE98-EDA6-4C7E-A3F2-FF423E17F94B}" sibTransId="{44973855-BC12-47F9-A6BA-9EAE357DAC21}"/>
    <dgm:cxn modelId="{D78067FE-526E-4358-8D77-D0FA9FD020AB}" type="presOf" srcId="{99D42C31-5FD1-4FBC-80B1-3C1CC7A73D8A}" destId="{4C660795-7386-41E0-9269-76549FAD48BA}" srcOrd="0" destOrd="0" presId="urn:microsoft.com/office/officeart/2005/8/layout/orgChart1"/>
    <dgm:cxn modelId="{E298313B-A937-4138-B215-BE3DA44A1F7F}" srcId="{6F364DE8-F4E5-4F02-B011-8157C20F6911}" destId="{65BF1939-8AC5-475B-80BC-5C35C8655DEE}" srcOrd="0" destOrd="0" parTransId="{9D802F64-EA32-4CF1-B210-7F9A7C471EC4}" sibTransId="{81B5AADE-D9E1-4DD8-ABDB-2ADDB115C725}"/>
    <dgm:cxn modelId="{5312701C-334F-48C7-97F1-713133CA87A3}" type="presOf" srcId="{9D802F64-EA32-4CF1-B210-7F9A7C471EC4}" destId="{FF28EA75-C22B-4F3A-BCEF-01FA378FACC0}" srcOrd="0" destOrd="0" presId="urn:microsoft.com/office/officeart/2005/8/layout/orgChart1"/>
    <dgm:cxn modelId="{891371C1-4721-4570-ADFF-08C8952CECEB}" type="presOf" srcId="{5B09F89B-42F3-47F6-92CD-F7CDFE48956C}" destId="{E7C38FD2-7B65-4467-A666-7301A02FCF58}" srcOrd="0" destOrd="0" presId="urn:microsoft.com/office/officeart/2005/8/layout/orgChart1"/>
    <dgm:cxn modelId="{BFFEF03D-6039-461B-AA4D-885DFE993491}" type="presOf" srcId="{96720E30-B5A4-4A12-BE37-CAB175FDD62F}" destId="{9D26F7C1-F71D-44AF-89E3-B71CAA43934A}" srcOrd="1" destOrd="0" presId="urn:microsoft.com/office/officeart/2005/8/layout/orgChart1"/>
    <dgm:cxn modelId="{740B1A0A-BE25-4A4F-9F85-DB361AFB86B6}" type="presOf" srcId="{2014CF81-13F0-4BA4-A9AA-579109489716}" destId="{2F2C2065-78CC-4C9A-80C8-F544E595E733}" srcOrd="0" destOrd="0" presId="urn:microsoft.com/office/officeart/2005/8/layout/orgChart1"/>
    <dgm:cxn modelId="{7FD9865D-3C08-416F-BB44-9AEE90757D33}" type="presOf" srcId="{6386F16F-C116-4B91-B0C4-6E8FD0327A3C}" destId="{1DB9589C-DD84-4611-9CDD-369BDB839257}" srcOrd="0" destOrd="0" presId="urn:microsoft.com/office/officeart/2005/8/layout/orgChart1"/>
    <dgm:cxn modelId="{25834F38-334D-4743-B0B5-8935B02BA448}" type="presOf" srcId="{920D9F57-F05A-4F56-91CA-73753C7FED43}" destId="{148B2632-4521-464B-A2F7-14C3F3A1DFE1}" srcOrd="1" destOrd="0" presId="urn:microsoft.com/office/officeart/2005/8/layout/orgChart1"/>
    <dgm:cxn modelId="{5BC4215B-A25C-48F5-B05A-DC87C24797C6}" type="presOf" srcId="{2DBE677A-71A1-4E5B-968B-AFC572124A88}" destId="{A748900C-37F0-4822-A67A-793C5C2EBA48}" srcOrd="0" destOrd="0" presId="urn:microsoft.com/office/officeart/2005/8/layout/orgChart1"/>
    <dgm:cxn modelId="{F199C7D7-875B-4516-BACE-35042AD9215E}" type="presOf" srcId="{6F364DE8-F4E5-4F02-B011-8157C20F6911}" destId="{C480733F-EF5E-4197-A058-5663169D6769}" srcOrd="0" destOrd="0" presId="urn:microsoft.com/office/officeart/2005/8/layout/orgChart1"/>
    <dgm:cxn modelId="{9F55C23F-E288-45A6-92BF-72A1D07F07E0}" type="presOf" srcId="{920D9F57-F05A-4F56-91CA-73753C7FED43}" destId="{41669F76-B993-4EF0-AA95-D4BF24D92F80}" srcOrd="0" destOrd="0" presId="urn:microsoft.com/office/officeart/2005/8/layout/orgChart1"/>
    <dgm:cxn modelId="{82EA4F1B-5143-478D-B79A-E42DBFCBE4DE}" type="presOf" srcId="{2014CF81-13F0-4BA4-A9AA-579109489716}" destId="{1030A13B-882D-45C8-A5BA-A001AB1090DD}" srcOrd="1" destOrd="0" presId="urn:microsoft.com/office/officeart/2005/8/layout/orgChart1"/>
    <dgm:cxn modelId="{4D84B6EE-E152-4827-9679-11F9A9D8771D}" type="presOf" srcId="{1C9A9CB9-530B-482D-BBE1-746E2A6A0C46}" destId="{3B1960C2-3B1C-49CD-B624-D88C93A3D695}" srcOrd="0" destOrd="0" presId="urn:microsoft.com/office/officeart/2005/8/layout/orgChart1"/>
    <dgm:cxn modelId="{427211ED-9697-4351-99BB-1AB4B8757D67}" type="presOf" srcId="{2DBE677A-71A1-4E5B-968B-AFC572124A88}" destId="{EF64A5DE-D8C3-44A9-858F-7F3D54FEC06D}" srcOrd="1" destOrd="0" presId="urn:microsoft.com/office/officeart/2005/8/layout/orgChart1"/>
    <dgm:cxn modelId="{721CF5DB-A327-434B-83EA-F8212211859C}" type="presOf" srcId="{5B09F89B-42F3-47F6-92CD-F7CDFE48956C}" destId="{2BE4FE87-5CD5-4EED-ACE9-1A37B66A587D}" srcOrd="1" destOrd="0" presId="urn:microsoft.com/office/officeart/2005/8/layout/orgChart1"/>
    <dgm:cxn modelId="{FADC263C-B79A-4FF2-A75D-D4BBEFA84843}" type="presOf" srcId="{E9DFB0A0-9078-44FB-AD6D-9B02DF12E498}" destId="{D1E83A9C-C63E-4F9B-B6B9-B4C627BD02C4}" srcOrd="0" destOrd="0" presId="urn:microsoft.com/office/officeart/2005/8/layout/orgChart1"/>
    <dgm:cxn modelId="{8FEA21D7-BD56-418D-A221-EA7F9352E65B}" srcId="{70E169B5-FDD9-447A-9A94-4FB94CF5C4A9}" destId="{5B09F89B-42F3-47F6-92CD-F7CDFE48956C}" srcOrd="0" destOrd="0" parTransId="{A060F716-E7FD-4249-A2A7-10937160BF9E}" sibTransId="{ED2041B5-AE66-4CE6-B17A-E68DF4BA8006}"/>
    <dgm:cxn modelId="{DE28D3D7-558E-4F9E-99CA-7F9163414A70}" type="presOf" srcId="{20704EBD-9C51-407D-BFEC-118913929D25}" destId="{99D74FA0-4E50-421F-B048-C636F1DEEA5B}" srcOrd="1" destOrd="0" presId="urn:microsoft.com/office/officeart/2005/8/layout/orgChart1"/>
    <dgm:cxn modelId="{6390038F-4315-4EB8-A05D-206724097DE6}" type="presOf" srcId="{65BF1939-8AC5-475B-80BC-5C35C8655DEE}" destId="{6C244772-D926-43BF-8040-461DEB29340B}" srcOrd="0" destOrd="0" presId="urn:microsoft.com/office/officeart/2005/8/layout/orgChart1"/>
    <dgm:cxn modelId="{C4CE2F84-48D2-4A6A-B372-B2A312E5EA14}" srcId="{65BF1939-8AC5-475B-80BC-5C35C8655DEE}" destId="{96720E30-B5A4-4A12-BE37-CAB175FDD62F}" srcOrd="1" destOrd="0" parTransId="{6386F16F-C116-4B91-B0C4-6E8FD0327A3C}" sibTransId="{1A2CD88A-62DB-4C8D-8B59-D16D3CB31457}"/>
    <dgm:cxn modelId="{1C19C253-B297-49AF-8CFD-3CE3F4C10942}" srcId="{BAD48FE3-FCCE-4C15-8466-3E664FEA6925}" destId="{99D42C31-5FD1-4FBC-80B1-3C1CC7A73D8A}" srcOrd="0" destOrd="0" parTransId="{071496AF-6117-4A82-923F-267206439D09}" sibTransId="{D8BF1261-EE0F-405D-8668-365D928330A9}"/>
    <dgm:cxn modelId="{FF052677-4C36-473C-997A-CFA6C4D24958}" type="presOf" srcId="{02ABF989-1415-42BA-919C-E0DA017CED5D}" destId="{87B6485E-ABEB-4031-B8ED-2D7DFB2524B4}" srcOrd="1" destOrd="0" presId="urn:microsoft.com/office/officeart/2005/8/layout/orgChart1"/>
    <dgm:cxn modelId="{3D8F20F6-0F2C-4393-B31E-C55FAF449E6E}" type="presOf" srcId="{6F364DE8-F4E5-4F02-B011-8157C20F6911}" destId="{C528E9CE-455D-4908-9DA6-6FE5F5DA4B91}" srcOrd="1" destOrd="0" presId="urn:microsoft.com/office/officeart/2005/8/layout/orgChart1"/>
    <dgm:cxn modelId="{41DC9CFF-14DD-4D25-A7BE-29F5AD9D274A}" type="presOf" srcId="{5D3E4085-52D8-41F7-BA5F-CA127A13BF1C}" destId="{A356A34F-1192-407E-9A1C-3BFD1CA02403}" srcOrd="1" destOrd="0" presId="urn:microsoft.com/office/officeart/2005/8/layout/orgChart1"/>
    <dgm:cxn modelId="{9B407B1C-D118-4072-8C28-08BCD2E164DB}" type="presOf" srcId="{6F2D29A5-29FA-43C1-ABDB-DB94F42E8F2F}" destId="{887C3B11-E243-416E-A4DF-AF1190045321}" srcOrd="0" destOrd="0" presId="urn:microsoft.com/office/officeart/2005/8/layout/orgChart1"/>
    <dgm:cxn modelId="{3D4DE009-DECE-4B42-9AC6-99EF8836BCE1}" type="presOf" srcId="{505FB0C7-6468-4997-9BA0-AB479694BCC7}" destId="{6C21F829-7765-44B8-BB85-7E2DB1A425C1}" srcOrd="0" destOrd="0" presId="urn:microsoft.com/office/officeart/2005/8/layout/orgChart1"/>
    <dgm:cxn modelId="{8951863B-7FCC-41D1-A156-9727518024C4}" type="presOf" srcId="{F90A74BA-9930-4D93-9ED0-E5031E3E77BF}" destId="{80719B18-5345-4E72-946C-98487460D4AF}" srcOrd="1" destOrd="0" presId="urn:microsoft.com/office/officeart/2005/8/layout/orgChart1"/>
    <dgm:cxn modelId="{6AFCBA34-9071-4E3D-94B0-4DF5921DEBF3}" srcId="{1E45D6FE-4F1B-4D7A-9131-5F01A1E7F217}" destId="{BAD48FE3-FCCE-4C15-8466-3E664FEA6925}" srcOrd="1" destOrd="0" parTransId="{E9DFB0A0-9078-44FB-AD6D-9B02DF12E498}" sibTransId="{E10891F1-23FD-4CD3-A8AD-806B208E650D}"/>
    <dgm:cxn modelId="{31085A9B-5511-40AF-ABA3-5584A34228A0}" type="presOf" srcId="{0380A90E-AD5A-488E-8EF7-8F7E4A26F3D9}" destId="{9435A6F7-5596-4EDD-8B8A-248A5AA38548}" srcOrd="0" destOrd="0" presId="urn:microsoft.com/office/officeart/2005/8/layout/orgChart1"/>
    <dgm:cxn modelId="{EA15F512-F674-4E78-A97C-70CD24737B31}" type="presOf" srcId="{70E169B5-FDD9-447A-9A94-4FB94CF5C4A9}" destId="{9414CD95-DD50-4A5E-A1DA-30D4D21EACDC}" srcOrd="0" destOrd="0" presId="urn:microsoft.com/office/officeart/2005/8/layout/orgChart1"/>
    <dgm:cxn modelId="{85E63DF6-A54D-40A3-88E7-402D629585FB}" type="presOf" srcId="{95F70988-C7FA-48BB-845A-D94F3CD4B81D}" destId="{04B614EA-7E27-4ABE-B16C-702AA65F10AA}" srcOrd="0" destOrd="0" presId="urn:microsoft.com/office/officeart/2005/8/layout/orgChart1"/>
    <dgm:cxn modelId="{4C9C5BA6-6A54-43E2-A886-CE28DB28A160}" srcId="{70E169B5-FDD9-447A-9A94-4FB94CF5C4A9}" destId="{46EEB140-0504-4348-B1A5-E1977DC5EC6B}" srcOrd="1" destOrd="0" parTransId="{0380A90E-AD5A-488E-8EF7-8F7E4A26F3D9}" sibTransId="{35D9B3D6-5B94-4498-8811-EBA47D25239E}"/>
    <dgm:cxn modelId="{CAC42B4C-7010-4CC1-957F-078DC529F62A}" type="presOf" srcId="{A060F716-E7FD-4249-A2A7-10937160BF9E}" destId="{7221200A-D400-445C-B700-30EB40063369}" srcOrd="0" destOrd="0" presId="urn:microsoft.com/office/officeart/2005/8/layout/orgChart1"/>
    <dgm:cxn modelId="{C00A64B7-AE6C-46C6-83FD-7CC507DC2099}" srcId="{70E169B5-FDD9-447A-9A94-4FB94CF5C4A9}" destId="{1E45D6FE-4F1B-4D7A-9131-5F01A1E7F217}" srcOrd="3" destOrd="0" parTransId="{7BEB7AE3-48AF-4E3B-BD81-8D49E55B0BEF}" sibTransId="{3CD331B6-9BA3-4873-9721-6D6A37DB12C8}"/>
    <dgm:cxn modelId="{BFCBA167-A0D0-4334-B0ED-E621854F8D50}" type="presOf" srcId="{E44ED5BC-FD77-4138-A8DA-B815E56F5A13}" destId="{29BAFA5A-0093-4A1E-B536-3808CF8C4EAB}" srcOrd="1" destOrd="0" presId="urn:microsoft.com/office/officeart/2005/8/layout/orgChart1"/>
    <dgm:cxn modelId="{8A3D88A7-0B1E-4499-B14A-CE02D1F15381}" type="presOf" srcId="{90F55343-CBAB-4418-B3A6-14A134431F8B}" destId="{D5992294-722E-4135-84AE-E075B1198856}" srcOrd="0" destOrd="0" presId="urn:microsoft.com/office/officeart/2005/8/layout/orgChart1"/>
    <dgm:cxn modelId="{CCD888AA-CF67-4845-8788-1C5B467F249B}" type="presOf" srcId="{65BF1939-8AC5-475B-80BC-5C35C8655DEE}" destId="{53209503-6490-41EE-8FC4-6E1ED214072A}" srcOrd="1" destOrd="0" presId="urn:microsoft.com/office/officeart/2005/8/layout/orgChart1"/>
    <dgm:cxn modelId="{82B1A373-1D12-4589-B4A7-434467C1C255}" srcId="{65BF1939-8AC5-475B-80BC-5C35C8655DEE}" destId="{920D9F57-F05A-4F56-91CA-73753C7FED43}" srcOrd="0" destOrd="0" parTransId="{83DAD42B-49DD-4E5D-AB36-CD331231EE65}" sibTransId="{21D4393C-920B-4D7E-ACEA-D9246F44FD3A}"/>
    <dgm:cxn modelId="{475BC723-2B79-4363-9E0B-C83341E8EBE5}" srcId="{6F364DE8-F4E5-4F02-B011-8157C20F6911}" destId="{5D3E4085-52D8-41F7-BA5F-CA127A13BF1C}" srcOrd="1" destOrd="0" parTransId="{F94BFC21-F56E-43DD-AB42-1949A3A7DF40}" sibTransId="{4F15F2A1-B8C0-46EB-9F03-6AFD21A01DC7}"/>
    <dgm:cxn modelId="{7DB75813-0618-45BC-8B05-EAD9025F011A}" type="presOf" srcId="{70E169B5-FDD9-447A-9A94-4FB94CF5C4A9}" destId="{90728DE7-0ED9-43A2-A602-582BB8E47E83}" srcOrd="1" destOrd="0" presId="urn:microsoft.com/office/officeart/2005/8/layout/orgChart1"/>
    <dgm:cxn modelId="{F2F4AA33-6388-4CA7-BB53-851AA5F452BD}" type="presOf" srcId="{E1F3EE98-EDA6-4C7E-A3F2-FF423E17F94B}" destId="{9FAC3EB8-A5D6-4786-BF69-D2B43A5FBA1D}" srcOrd="0" destOrd="0" presId="urn:microsoft.com/office/officeart/2005/8/layout/orgChart1"/>
    <dgm:cxn modelId="{27A121B2-9B65-4692-ADE9-8B28C843EBFA}" srcId="{70E169B5-FDD9-447A-9A94-4FB94CF5C4A9}" destId="{E44ED5BC-FD77-4138-A8DA-B815E56F5A13}" srcOrd="5" destOrd="0" parTransId="{5ECF7A34-9EF4-412D-85B9-D336D55B528E}" sibTransId="{A9C66F38-7D16-45E7-86D3-5067C1784810}"/>
    <dgm:cxn modelId="{8098F07B-573C-4AA5-9FD0-BBF3D71C6141}" srcId="{96720E30-B5A4-4A12-BE37-CAB175FDD62F}" destId="{70E169B5-FDD9-447A-9A94-4FB94CF5C4A9}" srcOrd="0" destOrd="0" parTransId="{FDD23765-2BBB-4994-B7F8-4BC9062FC5DA}" sibTransId="{848F000D-0EA0-476B-BC4C-EFE986C74647}"/>
    <dgm:cxn modelId="{7219D942-D488-491E-A168-8FD65DBF87D7}" type="presOf" srcId="{46EEB140-0504-4348-B1A5-E1977DC5EC6B}" destId="{99033CB1-B615-43C7-99F9-9522EF2B39F4}" srcOrd="1" destOrd="0" presId="urn:microsoft.com/office/officeart/2005/8/layout/orgChart1"/>
    <dgm:cxn modelId="{B7D37A75-4B1E-445B-9B35-07040AFD2843}" type="presOf" srcId="{071496AF-6117-4A82-923F-267206439D09}" destId="{B1F85134-C11B-408B-A856-DB83122DB89C}" srcOrd="0" destOrd="0" presId="urn:microsoft.com/office/officeart/2005/8/layout/orgChart1"/>
    <dgm:cxn modelId="{5B9C0B80-7FD7-40DE-AF46-656E85BF5391}" type="presOf" srcId="{F94BFC21-F56E-43DD-AB42-1949A3A7DF40}" destId="{1E3B0451-84E5-4068-980D-5913B8DAF2C0}" srcOrd="0" destOrd="0" presId="urn:microsoft.com/office/officeart/2005/8/layout/orgChart1"/>
    <dgm:cxn modelId="{98A0B9DD-0AEA-432B-8C63-EDED0766E68B}" srcId="{5B09F89B-42F3-47F6-92CD-F7CDFE48956C}" destId="{20704EBD-9C51-407D-BFEC-118913929D25}" srcOrd="0" destOrd="0" parTransId="{95F70988-C7FA-48BB-845A-D94F3CD4B81D}" sibTransId="{FBB15B00-0763-4E0B-B1F6-57F5AA1CCB46}"/>
    <dgm:cxn modelId="{0E438DAE-EB84-4230-955D-43F7F3DBC50F}" srcId="{6F364DE8-F4E5-4F02-B011-8157C20F6911}" destId="{02ABF989-1415-42BA-919C-E0DA017CED5D}" srcOrd="2" destOrd="0" parTransId="{1C9A9CB9-530B-482D-BBE1-746E2A6A0C46}" sibTransId="{72E0A1CD-3F7C-4FE8-9B1A-884BCFB8ACD8}"/>
    <dgm:cxn modelId="{A54E5A88-BF6F-4273-88A2-BF3811655604}" type="presOf" srcId="{1E45D6FE-4F1B-4D7A-9131-5F01A1E7F217}" destId="{81DDDCB7-B182-40BB-B2B1-D362DB6B2E5A}" srcOrd="1" destOrd="0" presId="urn:microsoft.com/office/officeart/2005/8/layout/orgChart1"/>
    <dgm:cxn modelId="{27C12C09-9F6F-4526-942D-D99862B67071}" type="presOf" srcId="{46EEB140-0504-4348-B1A5-E1977DC5EC6B}" destId="{9FD9BB65-D253-491A-9365-1BBCF6B8F113}" srcOrd="0" destOrd="0" presId="urn:microsoft.com/office/officeart/2005/8/layout/orgChart1"/>
    <dgm:cxn modelId="{76B5D3C5-4D93-4657-B36C-9F8930CCA166}" type="presOf" srcId="{FDD23765-2BBB-4994-B7F8-4BC9062FC5DA}" destId="{992A3265-F5F0-4269-8F9F-A5951E3BD472}" srcOrd="0" destOrd="0" presId="urn:microsoft.com/office/officeart/2005/8/layout/orgChart1"/>
    <dgm:cxn modelId="{E2CFAB92-018B-414B-8D54-51C0151561BE}" type="presParOf" srcId="{887C3B11-E243-416E-A4DF-AF1190045321}" destId="{EC806401-8782-4145-B259-185A1DD6DD57}" srcOrd="0" destOrd="0" presId="urn:microsoft.com/office/officeart/2005/8/layout/orgChart1"/>
    <dgm:cxn modelId="{4B63DF0D-D368-4B92-A696-2D370319DD58}" type="presParOf" srcId="{EC806401-8782-4145-B259-185A1DD6DD57}" destId="{6F5E5D37-B1E7-4927-A7FB-262D58A5FCE0}" srcOrd="0" destOrd="0" presId="urn:microsoft.com/office/officeart/2005/8/layout/orgChart1"/>
    <dgm:cxn modelId="{E6106A6B-CD73-4CB1-B3A3-F9DB68CFA929}" type="presParOf" srcId="{6F5E5D37-B1E7-4927-A7FB-262D58A5FCE0}" destId="{C480733F-EF5E-4197-A058-5663169D6769}" srcOrd="0" destOrd="0" presId="urn:microsoft.com/office/officeart/2005/8/layout/orgChart1"/>
    <dgm:cxn modelId="{C67E0A78-3BB6-4355-A87C-5078ED29522B}" type="presParOf" srcId="{6F5E5D37-B1E7-4927-A7FB-262D58A5FCE0}" destId="{C528E9CE-455D-4908-9DA6-6FE5F5DA4B91}" srcOrd="1" destOrd="0" presId="urn:microsoft.com/office/officeart/2005/8/layout/orgChart1"/>
    <dgm:cxn modelId="{359FF01E-F562-4DE7-B3C7-A17BDAE19190}" type="presParOf" srcId="{EC806401-8782-4145-B259-185A1DD6DD57}" destId="{6821F683-FA9A-4DEC-A373-9C23578A9A4F}" srcOrd="1" destOrd="0" presId="urn:microsoft.com/office/officeart/2005/8/layout/orgChart1"/>
    <dgm:cxn modelId="{C68F504B-72C2-413C-89AF-1FC7B967A851}" type="presParOf" srcId="{6821F683-FA9A-4DEC-A373-9C23578A9A4F}" destId="{FF28EA75-C22B-4F3A-BCEF-01FA378FACC0}" srcOrd="0" destOrd="0" presId="urn:microsoft.com/office/officeart/2005/8/layout/orgChart1"/>
    <dgm:cxn modelId="{4A727E48-2AB6-4FF4-9543-BE532C0BBEF4}" type="presParOf" srcId="{6821F683-FA9A-4DEC-A373-9C23578A9A4F}" destId="{7BB76C4F-7D40-43F3-A937-EE1119CA6A91}" srcOrd="1" destOrd="0" presId="urn:microsoft.com/office/officeart/2005/8/layout/orgChart1"/>
    <dgm:cxn modelId="{ED66882C-6455-4E76-9287-D670622796C4}" type="presParOf" srcId="{7BB76C4F-7D40-43F3-A937-EE1119CA6A91}" destId="{DF4C3938-4B83-42DF-9F13-5AA68813B303}" srcOrd="0" destOrd="0" presId="urn:microsoft.com/office/officeart/2005/8/layout/orgChart1"/>
    <dgm:cxn modelId="{0249632D-4F4A-4576-8E93-C99D54EAC673}" type="presParOf" srcId="{DF4C3938-4B83-42DF-9F13-5AA68813B303}" destId="{6C244772-D926-43BF-8040-461DEB29340B}" srcOrd="0" destOrd="0" presId="urn:microsoft.com/office/officeart/2005/8/layout/orgChart1"/>
    <dgm:cxn modelId="{C7E24831-AD39-4F70-BC13-A5AD7A5AD331}" type="presParOf" srcId="{DF4C3938-4B83-42DF-9F13-5AA68813B303}" destId="{53209503-6490-41EE-8FC4-6E1ED214072A}" srcOrd="1" destOrd="0" presId="urn:microsoft.com/office/officeart/2005/8/layout/orgChart1"/>
    <dgm:cxn modelId="{69FEB273-C5EB-4C95-A612-15C0A52EA265}" type="presParOf" srcId="{7BB76C4F-7D40-43F3-A937-EE1119CA6A91}" destId="{924D6FFB-D560-4766-A84B-1C1F7924BAD0}" srcOrd="1" destOrd="0" presId="urn:microsoft.com/office/officeart/2005/8/layout/orgChart1"/>
    <dgm:cxn modelId="{8D3E28A8-1E42-4D96-B4D3-7E506ED38CAE}" type="presParOf" srcId="{924D6FFB-D560-4766-A84B-1C1F7924BAD0}" destId="{C7A638BC-E568-49D7-A504-385A5830CF15}" srcOrd="0" destOrd="0" presId="urn:microsoft.com/office/officeart/2005/8/layout/orgChart1"/>
    <dgm:cxn modelId="{DE8F7F51-82A0-40CA-A405-34375957CFF5}" type="presParOf" srcId="{924D6FFB-D560-4766-A84B-1C1F7924BAD0}" destId="{425D2780-4506-4D93-8C5F-BAF2F6BE2ECD}" srcOrd="1" destOrd="0" presId="urn:microsoft.com/office/officeart/2005/8/layout/orgChart1"/>
    <dgm:cxn modelId="{1A3B3DB7-023A-4C17-8232-F2D9D7AAA53E}" type="presParOf" srcId="{425D2780-4506-4D93-8C5F-BAF2F6BE2ECD}" destId="{0529F7EE-D9CB-4E87-AE81-3799EB6835AC}" srcOrd="0" destOrd="0" presId="urn:microsoft.com/office/officeart/2005/8/layout/orgChart1"/>
    <dgm:cxn modelId="{9B8A82C9-1FAE-4602-8B86-1D07C7AD2662}" type="presParOf" srcId="{0529F7EE-D9CB-4E87-AE81-3799EB6835AC}" destId="{41669F76-B993-4EF0-AA95-D4BF24D92F80}" srcOrd="0" destOrd="0" presId="urn:microsoft.com/office/officeart/2005/8/layout/orgChart1"/>
    <dgm:cxn modelId="{5555C03E-9EE6-4432-8BF2-037D083CB4C7}" type="presParOf" srcId="{0529F7EE-D9CB-4E87-AE81-3799EB6835AC}" destId="{148B2632-4521-464B-A2F7-14C3F3A1DFE1}" srcOrd="1" destOrd="0" presId="urn:microsoft.com/office/officeart/2005/8/layout/orgChart1"/>
    <dgm:cxn modelId="{3FB07042-6850-4B9B-A98F-4C12D0118B2E}" type="presParOf" srcId="{425D2780-4506-4D93-8C5F-BAF2F6BE2ECD}" destId="{7F3DBEC0-B0E8-424B-8C7B-339F412D3C68}" srcOrd="1" destOrd="0" presId="urn:microsoft.com/office/officeart/2005/8/layout/orgChart1"/>
    <dgm:cxn modelId="{5645A89F-6AC4-4824-96D6-C5B0ED0581B1}" type="presParOf" srcId="{425D2780-4506-4D93-8C5F-BAF2F6BE2ECD}" destId="{ACA7AD9A-D997-4210-80B3-C738F7627C5E}" srcOrd="2" destOrd="0" presId="urn:microsoft.com/office/officeart/2005/8/layout/orgChart1"/>
    <dgm:cxn modelId="{1AB0920E-42AA-4DAB-B6CB-91AE285851A5}" type="presParOf" srcId="{924D6FFB-D560-4766-A84B-1C1F7924BAD0}" destId="{1DB9589C-DD84-4611-9CDD-369BDB839257}" srcOrd="2" destOrd="0" presId="urn:microsoft.com/office/officeart/2005/8/layout/orgChart1"/>
    <dgm:cxn modelId="{A020AAEE-7D5E-4595-BAAD-08ADAA942F16}" type="presParOf" srcId="{924D6FFB-D560-4766-A84B-1C1F7924BAD0}" destId="{0EB3A32D-6A71-41AB-ABC3-C4C97ADD6EC4}" srcOrd="3" destOrd="0" presId="urn:microsoft.com/office/officeart/2005/8/layout/orgChart1"/>
    <dgm:cxn modelId="{CC430C8C-6048-4678-B4A6-4C7231A49A5F}" type="presParOf" srcId="{0EB3A32D-6A71-41AB-ABC3-C4C97ADD6EC4}" destId="{96AC81BF-B71F-479D-87AA-2F628AEC167E}" srcOrd="0" destOrd="0" presId="urn:microsoft.com/office/officeart/2005/8/layout/orgChart1"/>
    <dgm:cxn modelId="{8314D265-0726-4664-85A9-AC9774F9D8F9}" type="presParOf" srcId="{96AC81BF-B71F-479D-87AA-2F628AEC167E}" destId="{CB129A7F-DCD1-4F88-9069-DC96C0596DEB}" srcOrd="0" destOrd="0" presId="urn:microsoft.com/office/officeart/2005/8/layout/orgChart1"/>
    <dgm:cxn modelId="{DB007180-07DD-4C92-AF4C-CB46D742661A}" type="presParOf" srcId="{96AC81BF-B71F-479D-87AA-2F628AEC167E}" destId="{9D26F7C1-F71D-44AF-89E3-B71CAA43934A}" srcOrd="1" destOrd="0" presId="urn:microsoft.com/office/officeart/2005/8/layout/orgChart1"/>
    <dgm:cxn modelId="{250C5D19-2755-4C1D-8BFC-E274AD752EA7}" type="presParOf" srcId="{0EB3A32D-6A71-41AB-ABC3-C4C97ADD6EC4}" destId="{2E9EA5CD-935A-4F24-BC96-9BA9DB347175}" srcOrd="1" destOrd="0" presId="urn:microsoft.com/office/officeart/2005/8/layout/orgChart1"/>
    <dgm:cxn modelId="{964C7E6B-A9FB-4F3F-9F54-E43C668EB835}" type="presParOf" srcId="{2E9EA5CD-935A-4F24-BC96-9BA9DB347175}" destId="{992A3265-F5F0-4269-8F9F-A5951E3BD472}" srcOrd="0" destOrd="0" presId="urn:microsoft.com/office/officeart/2005/8/layout/orgChart1"/>
    <dgm:cxn modelId="{84BE489C-BBD6-4866-8A2E-FFF961348C56}" type="presParOf" srcId="{2E9EA5CD-935A-4F24-BC96-9BA9DB347175}" destId="{F27A7A11-D04F-469A-826A-37C14750F36D}" srcOrd="1" destOrd="0" presId="urn:microsoft.com/office/officeart/2005/8/layout/orgChart1"/>
    <dgm:cxn modelId="{F4B202B2-195C-4D3A-AFA4-45C9C651E2D7}" type="presParOf" srcId="{F27A7A11-D04F-469A-826A-37C14750F36D}" destId="{341AA3AC-2A5F-4DCE-A6A3-83CBA7CFA133}" srcOrd="0" destOrd="0" presId="urn:microsoft.com/office/officeart/2005/8/layout/orgChart1"/>
    <dgm:cxn modelId="{6EC67D5B-7F4E-4246-A398-0E3EA6CC3DA0}" type="presParOf" srcId="{341AA3AC-2A5F-4DCE-A6A3-83CBA7CFA133}" destId="{9414CD95-DD50-4A5E-A1DA-30D4D21EACDC}" srcOrd="0" destOrd="0" presId="urn:microsoft.com/office/officeart/2005/8/layout/orgChart1"/>
    <dgm:cxn modelId="{F582E524-B409-4488-A465-1F81CE018F07}" type="presParOf" srcId="{341AA3AC-2A5F-4DCE-A6A3-83CBA7CFA133}" destId="{90728DE7-0ED9-43A2-A602-582BB8E47E83}" srcOrd="1" destOrd="0" presId="urn:microsoft.com/office/officeart/2005/8/layout/orgChart1"/>
    <dgm:cxn modelId="{9646314A-5591-4860-8953-2EEAA6DF28F9}" type="presParOf" srcId="{F27A7A11-D04F-469A-826A-37C14750F36D}" destId="{1AAB9793-8F89-4EE0-BECC-CE43D7FA2BB1}" srcOrd="1" destOrd="0" presId="urn:microsoft.com/office/officeart/2005/8/layout/orgChart1"/>
    <dgm:cxn modelId="{8EAEC924-7398-499C-AE8F-D2CA0F687D68}" type="presParOf" srcId="{1AAB9793-8F89-4EE0-BECC-CE43D7FA2BB1}" destId="{7221200A-D400-445C-B700-30EB40063369}" srcOrd="0" destOrd="0" presId="urn:microsoft.com/office/officeart/2005/8/layout/orgChart1"/>
    <dgm:cxn modelId="{79B2FB9E-DF5B-4D71-A55E-CC38C6B13C13}" type="presParOf" srcId="{1AAB9793-8F89-4EE0-BECC-CE43D7FA2BB1}" destId="{D055D88C-2FE3-4F36-84E1-81489FF0F6A7}" srcOrd="1" destOrd="0" presId="urn:microsoft.com/office/officeart/2005/8/layout/orgChart1"/>
    <dgm:cxn modelId="{B60D2FEE-627A-4A58-815F-4AE932193E85}" type="presParOf" srcId="{D055D88C-2FE3-4F36-84E1-81489FF0F6A7}" destId="{46D33E11-D57C-48B5-920D-9060F45BD9C8}" srcOrd="0" destOrd="0" presId="urn:microsoft.com/office/officeart/2005/8/layout/orgChart1"/>
    <dgm:cxn modelId="{9D4E298D-131F-48E5-9048-CD6CBEBEF769}" type="presParOf" srcId="{46D33E11-D57C-48B5-920D-9060F45BD9C8}" destId="{E7C38FD2-7B65-4467-A666-7301A02FCF58}" srcOrd="0" destOrd="0" presId="urn:microsoft.com/office/officeart/2005/8/layout/orgChart1"/>
    <dgm:cxn modelId="{97224083-DB51-4398-B4C4-230B0812ACFC}" type="presParOf" srcId="{46D33E11-D57C-48B5-920D-9060F45BD9C8}" destId="{2BE4FE87-5CD5-4EED-ACE9-1A37B66A587D}" srcOrd="1" destOrd="0" presId="urn:microsoft.com/office/officeart/2005/8/layout/orgChart1"/>
    <dgm:cxn modelId="{0BA4BDEE-BE7E-4EB3-9E59-C03A64EBBD47}" type="presParOf" srcId="{D055D88C-2FE3-4F36-84E1-81489FF0F6A7}" destId="{3C706A72-3D33-4EC7-BDF0-A2637C1B6254}" srcOrd="1" destOrd="0" presId="urn:microsoft.com/office/officeart/2005/8/layout/orgChart1"/>
    <dgm:cxn modelId="{5FEFB917-CA5E-4A6C-BE98-286FC88B2B78}" type="presParOf" srcId="{3C706A72-3D33-4EC7-BDF0-A2637C1B6254}" destId="{04B614EA-7E27-4ABE-B16C-702AA65F10AA}" srcOrd="0" destOrd="0" presId="urn:microsoft.com/office/officeart/2005/8/layout/orgChart1"/>
    <dgm:cxn modelId="{39BE3385-23ED-4592-81AE-72642BDA9B35}" type="presParOf" srcId="{3C706A72-3D33-4EC7-BDF0-A2637C1B6254}" destId="{6CE65E53-6D68-40D0-9F7C-B15E6C444E91}" srcOrd="1" destOrd="0" presId="urn:microsoft.com/office/officeart/2005/8/layout/orgChart1"/>
    <dgm:cxn modelId="{65B2364C-2E7C-43F2-AD79-1FA1E47732D1}" type="presParOf" srcId="{6CE65E53-6D68-40D0-9F7C-B15E6C444E91}" destId="{47D0F516-3BC6-4249-8169-5EB7C5F2080F}" srcOrd="0" destOrd="0" presId="urn:microsoft.com/office/officeart/2005/8/layout/orgChart1"/>
    <dgm:cxn modelId="{FBE00AE7-F9FF-41D9-86C3-B1315E69ED06}" type="presParOf" srcId="{47D0F516-3BC6-4249-8169-5EB7C5F2080F}" destId="{46490E45-6B21-4B7A-A4E8-5F1AA34B1851}" srcOrd="0" destOrd="0" presId="urn:microsoft.com/office/officeart/2005/8/layout/orgChart1"/>
    <dgm:cxn modelId="{8701F0C3-56F7-4034-AD42-1DD55043EDFC}" type="presParOf" srcId="{47D0F516-3BC6-4249-8169-5EB7C5F2080F}" destId="{99D74FA0-4E50-421F-B048-C636F1DEEA5B}" srcOrd="1" destOrd="0" presId="urn:microsoft.com/office/officeart/2005/8/layout/orgChart1"/>
    <dgm:cxn modelId="{82E077A2-33DB-4DF5-948B-4E3375A1B78F}" type="presParOf" srcId="{6CE65E53-6D68-40D0-9F7C-B15E6C444E91}" destId="{E002E6ED-7058-4E42-9DCE-307799D0AA35}" srcOrd="1" destOrd="0" presId="urn:microsoft.com/office/officeart/2005/8/layout/orgChart1"/>
    <dgm:cxn modelId="{F59F813F-61B3-4940-B99C-81BA7FE8AB88}" type="presParOf" srcId="{6CE65E53-6D68-40D0-9F7C-B15E6C444E91}" destId="{8681CF05-337C-4F23-A641-88991F6756A7}" srcOrd="2" destOrd="0" presId="urn:microsoft.com/office/officeart/2005/8/layout/orgChart1"/>
    <dgm:cxn modelId="{E5677DD4-4715-4595-8213-BF21E10FE1AE}" type="presParOf" srcId="{D055D88C-2FE3-4F36-84E1-81489FF0F6A7}" destId="{C9BEE4C4-6567-4A70-8D6F-1402F314875B}" srcOrd="2" destOrd="0" presId="urn:microsoft.com/office/officeart/2005/8/layout/orgChart1"/>
    <dgm:cxn modelId="{FC2CD638-1B2B-40A7-8E88-0174040724A6}" type="presParOf" srcId="{1AAB9793-8F89-4EE0-BECC-CE43D7FA2BB1}" destId="{9435A6F7-5596-4EDD-8B8A-248A5AA38548}" srcOrd="2" destOrd="0" presId="urn:microsoft.com/office/officeart/2005/8/layout/orgChart1"/>
    <dgm:cxn modelId="{3E0BB920-2B72-4C29-91CA-F336539AD17B}" type="presParOf" srcId="{1AAB9793-8F89-4EE0-BECC-CE43D7FA2BB1}" destId="{E3F0FCB4-5A71-401A-8AF2-85C139B468ED}" srcOrd="3" destOrd="0" presId="urn:microsoft.com/office/officeart/2005/8/layout/orgChart1"/>
    <dgm:cxn modelId="{9CAEC49E-5F1C-4244-8F33-15B56F9E68A6}" type="presParOf" srcId="{E3F0FCB4-5A71-401A-8AF2-85C139B468ED}" destId="{B89E8EB4-124E-49DC-9399-E05916A3EDAD}" srcOrd="0" destOrd="0" presId="urn:microsoft.com/office/officeart/2005/8/layout/orgChart1"/>
    <dgm:cxn modelId="{636E2C14-9F0C-4505-AC12-2CF736E62214}" type="presParOf" srcId="{B89E8EB4-124E-49DC-9399-E05916A3EDAD}" destId="{9FD9BB65-D253-491A-9365-1BBCF6B8F113}" srcOrd="0" destOrd="0" presId="urn:microsoft.com/office/officeart/2005/8/layout/orgChart1"/>
    <dgm:cxn modelId="{24DD80B6-4CE1-4795-9B6E-AF6DB3164F80}" type="presParOf" srcId="{B89E8EB4-124E-49DC-9399-E05916A3EDAD}" destId="{99033CB1-B615-43C7-99F9-9522EF2B39F4}" srcOrd="1" destOrd="0" presId="urn:microsoft.com/office/officeart/2005/8/layout/orgChart1"/>
    <dgm:cxn modelId="{7BFB1E8B-30EF-4CB1-8052-71C5498718BB}" type="presParOf" srcId="{E3F0FCB4-5A71-401A-8AF2-85C139B468ED}" destId="{A65B30BB-6693-46AE-AE53-04F7D1C9D3E3}" srcOrd="1" destOrd="0" presId="urn:microsoft.com/office/officeart/2005/8/layout/orgChart1"/>
    <dgm:cxn modelId="{5F0A46E4-7871-44D2-8290-9D077F6F0F39}" type="presParOf" srcId="{E3F0FCB4-5A71-401A-8AF2-85C139B468ED}" destId="{2EA9689A-0AB9-44F7-9D79-72BEDC181492}" srcOrd="2" destOrd="0" presId="urn:microsoft.com/office/officeart/2005/8/layout/orgChart1"/>
    <dgm:cxn modelId="{415F1786-E750-4BAB-9400-F34BFDF40A40}" type="presParOf" srcId="{1AAB9793-8F89-4EE0-BECC-CE43D7FA2BB1}" destId="{9FAC3EB8-A5D6-4786-BF69-D2B43A5FBA1D}" srcOrd="4" destOrd="0" presId="urn:microsoft.com/office/officeart/2005/8/layout/orgChart1"/>
    <dgm:cxn modelId="{370AD3D5-7096-4161-ABC9-841DC7F5990B}" type="presParOf" srcId="{1AAB9793-8F89-4EE0-BECC-CE43D7FA2BB1}" destId="{3242BC85-AB43-4BE9-B285-EAF082E02393}" srcOrd="5" destOrd="0" presId="urn:microsoft.com/office/officeart/2005/8/layout/orgChart1"/>
    <dgm:cxn modelId="{390FE0AA-471B-4894-A57C-2BA9A399DAE2}" type="presParOf" srcId="{3242BC85-AB43-4BE9-B285-EAF082E02393}" destId="{5AF189C3-2975-441C-BCC8-2DE4241459FD}" srcOrd="0" destOrd="0" presId="urn:microsoft.com/office/officeart/2005/8/layout/orgChart1"/>
    <dgm:cxn modelId="{AFE6F0AD-BB23-46C4-AAF7-6684A1395B4F}" type="presParOf" srcId="{5AF189C3-2975-441C-BCC8-2DE4241459FD}" destId="{A748900C-37F0-4822-A67A-793C5C2EBA48}" srcOrd="0" destOrd="0" presId="urn:microsoft.com/office/officeart/2005/8/layout/orgChart1"/>
    <dgm:cxn modelId="{477C131E-E66A-4365-B07B-441AB55E452B}" type="presParOf" srcId="{5AF189C3-2975-441C-BCC8-2DE4241459FD}" destId="{EF64A5DE-D8C3-44A9-858F-7F3D54FEC06D}" srcOrd="1" destOrd="0" presId="urn:microsoft.com/office/officeart/2005/8/layout/orgChart1"/>
    <dgm:cxn modelId="{6E000D3C-AB04-441E-BD03-B125410073BD}" type="presParOf" srcId="{3242BC85-AB43-4BE9-B285-EAF082E02393}" destId="{0A8D531C-BFDB-46C6-BCD3-FEEAEF254AC3}" srcOrd="1" destOrd="0" presId="urn:microsoft.com/office/officeart/2005/8/layout/orgChart1"/>
    <dgm:cxn modelId="{4C7CFC93-6619-4285-AFE3-CD7067FAD2C3}" type="presParOf" srcId="{3242BC85-AB43-4BE9-B285-EAF082E02393}" destId="{409AAB56-7DBF-43B9-8227-EC34195DEF23}" srcOrd="2" destOrd="0" presId="urn:microsoft.com/office/officeart/2005/8/layout/orgChart1"/>
    <dgm:cxn modelId="{8FCFCB93-8C2B-4CCB-8FCF-4D420A7EDDEB}" type="presParOf" srcId="{1AAB9793-8F89-4EE0-BECC-CE43D7FA2BB1}" destId="{E7E480C0-3662-4D2D-9A2A-B3D3C4F14C9A}" srcOrd="6" destOrd="0" presId="urn:microsoft.com/office/officeart/2005/8/layout/orgChart1"/>
    <dgm:cxn modelId="{846B996C-CD26-4C5F-A102-6F5EC6005CA3}" type="presParOf" srcId="{1AAB9793-8F89-4EE0-BECC-CE43D7FA2BB1}" destId="{24035CE1-4E87-4FE5-B73C-5B7AD853822F}" srcOrd="7" destOrd="0" presId="urn:microsoft.com/office/officeart/2005/8/layout/orgChart1"/>
    <dgm:cxn modelId="{88845665-08A5-47F0-9B16-A836188B8F15}" type="presParOf" srcId="{24035CE1-4E87-4FE5-B73C-5B7AD853822F}" destId="{CF80075F-BC8F-48B8-B6A1-A2698EC2C974}" srcOrd="0" destOrd="0" presId="urn:microsoft.com/office/officeart/2005/8/layout/orgChart1"/>
    <dgm:cxn modelId="{4F8A3A49-E510-4C4D-B3AB-CDEAA56B14F2}" type="presParOf" srcId="{CF80075F-BC8F-48B8-B6A1-A2698EC2C974}" destId="{430DCA6A-F262-4284-B886-DD8343024198}" srcOrd="0" destOrd="0" presId="urn:microsoft.com/office/officeart/2005/8/layout/orgChart1"/>
    <dgm:cxn modelId="{B579222B-5AE6-4664-97BA-CF495664E64D}" type="presParOf" srcId="{CF80075F-BC8F-48B8-B6A1-A2698EC2C974}" destId="{81DDDCB7-B182-40BB-B2B1-D362DB6B2E5A}" srcOrd="1" destOrd="0" presId="urn:microsoft.com/office/officeart/2005/8/layout/orgChart1"/>
    <dgm:cxn modelId="{A13F62FE-233D-4712-BF44-4E6CD189D3F5}" type="presParOf" srcId="{24035CE1-4E87-4FE5-B73C-5B7AD853822F}" destId="{20D0ED4D-68D0-4B53-8E79-AD9C21D2CF2B}" srcOrd="1" destOrd="0" presId="urn:microsoft.com/office/officeart/2005/8/layout/orgChart1"/>
    <dgm:cxn modelId="{7FBE824B-CADD-4465-9A7A-0E82E846E9C1}" type="presParOf" srcId="{20D0ED4D-68D0-4B53-8E79-AD9C21D2CF2B}" destId="{6C21F829-7765-44B8-BB85-7E2DB1A425C1}" srcOrd="0" destOrd="0" presId="urn:microsoft.com/office/officeart/2005/8/layout/orgChart1"/>
    <dgm:cxn modelId="{C6992AE1-A5C7-4214-8083-EA7FE8B801E3}" type="presParOf" srcId="{20D0ED4D-68D0-4B53-8E79-AD9C21D2CF2B}" destId="{255A35CF-9C54-4767-A467-04D793F3FA1C}" srcOrd="1" destOrd="0" presId="urn:microsoft.com/office/officeart/2005/8/layout/orgChart1"/>
    <dgm:cxn modelId="{A3097DD6-D879-4C31-B365-01B885182BD9}" type="presParOf" srcId="{255A35CF-9C54-4767-A467-04D793F3FA1C}" destId="{14D3CD86-4191-4CE5-9101-4179C6E6FCE7}" srcOrd="0" destOrd="0" presId="urn:microsoft.com/office/officeart/2005/8/layout/orgChart1"/>
    <dgm:cxn modelId="{62EB2F0A-CFFF-4EB2-B6E7-91DB864A5E9C}" type="presParOf" srcId="{14D3CD86-4191-4CE5-9101-4179C6E6FCE7}" destId="{2F2C2065-78CC-4C9A-80C8-F544E595E733}" srcOrd="0" destOrd="0" presId="urn:microsoft.com/office/officeart/2005/8/layout/orgChart1"/>
    <dgm:cxn modelId="{43BFBC70-24A0-4CD2-B28D-9FCA81F937FA}" type="presParOf" srcId="{14D3CD86-4191-4CE5-9101-4179C6E6FCE7}" destId="{1030A13B-882D-45C8-A5BA-A001AB1090DD}" srcOrd="1" destOrd="0" presId="urn:microsoft.com/office/officeart/2005/8/layout/orgChart1"/>
    <dgm:cxn modelId="{382FEFFD-F77A-41B2-80EE-9228727619AE}" type="presParOf" srcId="{255A35CF-9C54-4767-A467-04D793F3FA1C}" destId="{3878E27C-AA57-4F5C-B39A-C23C4D73B3F2}" srcOrd="1" destOrd="0" presId="urn:microsoft.com/office/officeart/2005/8/layout/orgChart1"/>
    <dgm:cxn modelId="{8569D161-203F-43FC-A82B-6D4FEE285476}" type="presParOf" srcId="{255A35CF-9C54-4767-A467-04D793F3FA1C}" destId="{CD82FB2F-A88A-4099-AB72-294F74EAD231}" srcOrd="2" destOrd="0" presId="urn:microsoft.com/office/officeart/2005/8/layout/orgChart1"/>
    <dgm:cxn modelId="{131EEA63-58B8-4CAB-8957-A485160695CC}" type="presParOf" srcId="{20D0ED4D-68D0-4B53-8E79-AD9C21D2CF2B}" destId="{D1E83A9C-C63E-4F9B-B6B9-B4C627BD02C4}" srcOrd="2" destOrd="0" presId="urn:microsoft.com/office/officeart/2005/8/layout/orgChart1"/>
    <dgm:cxn modelId="{05B1FCAB-F920-4FFF-BDEF-85C0DFC953DB}" type="presParOf" srcId="{20D0ED4D-68D0-4B53-8E79-AD9C21D2CF2B}" destId="{F3DEB063-0FA1-4B94-9463-8000F5FA2D13}" srcOrd="3" destOrd="0" presId="urn:microsoft.com/office/officeart/2005/8/layout/orgChart1"/>
    <dgm:cxn modelId="{AA977D2A-98A5-4475-8A24-1158AD23E830}" type="presParOf" srcId="{F3DEB063-0FA1-4B94-9463-8000F5FA2D13}" destId="{0666F513-2201-47C2-935B-132D142AC6EB}" srcOrd="0" destOrd="0" presId="urn:microsoft.com/office/officeart/2005/8/layout/orgChart1"/>
    <dgm:cxn modelId="{5DC242E9-D3FD-4C76-A873-E6AEF8B19AA1}" type="presParOf" srcId="{0666F513-2201-47C2-935B-132D142AC6EB}" destId="{677BF310-240F-4060-8352-4B3760A76E24}" srcOrd="0" destOrd="0" presId="urn:microsoft.com/office/officeart/2005/8/layout/orgChart1"/>
    <dgm:cxn modelId="{ADF69E2C-D84A-40E7-B811-01E5AA260691}" type="presParOf" srcId="{0666F513-2201-47C2-935B-132D142AC6EB}" destId="{D8FF2EB7-5A3F-4C78-A98C-3624E22DFF21}" srcOrd="1" destOrd="0" presId="urn:microsoft.com/office/officeart/2005/8/layout/orgChart1"/>
    <dgm:cxn modelId="{45193A82-A880-46F6-A7BB-D1D02BE46FF6}" type="presParOf" srcId="{F3DEB063-0FA1-4B94-9463-8000F5FA2D13}" destId="{DE161763-568D-491C-8247-98A4815363CD}" srcOrd="1" destOrd="0" presId="urn:microsoft.com/office/officeart/2005/8/layout/orgChart1"/>
    <dgm:cxn modelId="{3D78A319-F60F-4197-8D5C-9A3CF0ABCE09}" type="presParOf" srcId="{DE161763-568D-491C-8247-98A4815363CD}" destId="{B1F85134-C11B-408B-A856-DB83122DB89C}" srcOrd="0" destOrd="0" presId="urn:microsoft.com/office/officeart/2005/8/layout/orgChart1"/>
    <dgm:cxn modelId="{CF28E2C1-53F6-4D03-B6A2-2FB2EF6AD4FC}" type="presParOf" srcId="{DE161763-568D-491C-8247-98A4815363CD}" destId="{5E9012EE-FA2E-4DC0-8A62-1CCCA4EFE4CC}" srcOrd="1" destOrd="0" presId="urn:microsoft.com/office/officeart/2005/8/layout/orgChart1"/>
    <dgm:cxn modelId="{AA308D27-8C53-4577-8DD3-F48480B12477}" type="presParOf" srcId="{5E9012EE-FA2E-4DC0-8A62-1CCCA4EFE4CC}" destId="{41797268-0A76-4A5E-8F42-F9435F0A852C}" srcOrd="0" destOrd="0" presId="urn:microsoft.com/office/officeart/2005/8/layout/orgChart1"/>
    <dgm:cxn modelId="{D320EF52-7B6C-4A3C-B9B2-D60751E65771}" type="presParOf" srcId="{41797268-0A76-4A5E-8F42-F9435F0A852C}" destId="{4C660795-7386-41E0-9269-76549FAD48BA}" srcOrd="0" destOrd="0" presId="urn:microsoft.com/office/officeart/2005/8/layout/orgChart1"/>
    <dgm:cxn modelId="{729379DF-910C-4057-9575-887885131CA0}" type="presParOf" srcId="{41797268-0A76-4A5E-8F42-F9435F0A852C}" destId="{050AFEDA-F92A-455B-AA45-8C7A2B0F824F}" srcOrd="1" destOrd="0" presId="urn:microsoft.com/office/officeart/2005/8/layout/orgChart1"/>
    <dgm:cxn modelId="{6015598F-AE78-48C3-A8AE-17E1C45097F3}" type="presParOf" srcId="{5E9012EE-FA2E-4DC0-8A62-1CCCA4EFE4CC}" destId="{40C6E780-B007-4173-A9BD-DFE8B0218BA1}" srcOrd="1" destOrd="0" presId="urn:microsoft.com/office/officeart/2005/8/layout/orgChart1"/>
    <dgm:cxn modelId="{89024154-FC33-4520-B993-639C62B6D06B}" type="presParOf" srcId="{5E9012EE-FA2E-4DC0-8A62-1CCCA4EFE4CC}" destId="{48A89FBA-446F-49B3-92AE-6F7CA9107947}" srcOrd="2" destOrd="0" presId="urn:microsoft.com/office/officeart/2005/8/layout/orgChart1"/>
    <dgm:cxn modelId="{AFC99E59-9FD8-4A7F-8F61-216F2718E8B1}" type="presParOf" srcId="{F3DEB063-0FA1-4B94-9463-8000F5FA2D13}" destId="{7A7F0931-3121-4A6C-9DD5-ECC06DC6A976}" srcOrd="2" destOrd="0" presId="urn:microsoft.com/office/officeart/2005/8/layout/orgChart1"/>
    <dgm:cxn modelId="{E07873DE-D38D-448A-BB7D-45261CA8D227}" type="presParOf" srcId="{24035CE1-4E87-4FE5-B73C-5B7AD853822F}" destId="{F69E3436-E9F0-4CDF-97B6-FA6198C25843}" srcOrd="2" destOrd="0" presId="urn:microsoft.com/office/officeart/2005/8/layout/orgChart1"/>
    <dgm:cxn modelId="{19FE0DAC-2F0F-4484-B1EA-43FA2ED0C57F}" type="presParOf" srcId="{1AAB9793-8F89-4EE0-BECC-CE43D7FA2BB1}" destId="{1DF7A8FF-38E8-4327-BF74-6EEE33EB95D0}" srcOrd="8" destOrd="0" presId="urn:microsoft.com/office/officeart/2005/8/layout/orgChart1"/>
    <dgm:cxn modelId="{F0A3EA54-A386-4F13-A8D2-97687AAFC57B}" type="presParOf" srcId="{1AAB9793-8F89-4EE0-BECC-CE43D7FA2BB1}" destId="{D8CF2D95-2941-4A46-B7A2-60F967D54030}" srcOrd="9" destOrd="0" presId="urn:microsoft.com/office/officeart/2005/8/layout/orgChart1"/>
    <dgm:cxn modelId="{16EA6121-778A-4A72-BEA8-91847CE0E986}" type="presParOf" srcId="{D8CF2D95-2941-4A46-B7A2-60F967D54030}" destId="{7A644316-059F-4CC3-BB05-E9C3E5FC60E0}" srcOrd="0" destOrd="0" presId="urn:microsoft.com/office/officeart/2005/8/layout/orgChart1"/>
    <dgm:cxn modelId="{0E839A19-A18A-4D16-B247-883062FE75DA}" type="presParOf" srcId="{7A644316-059F-4CC3-BB05-E9C3E5FC60E0}" destId="{2F9FED0D-80F8-4B94-B6F0-FE1BDCBA8E73}" srcOrd="0" destOrd="0" presId="urn:microsoft.com/office/officeart/2005/8/layout/orgChart1"/>
    <dgm:cxn modelId="{2242A26F-079E-4A56-BCB5-674ABF88390B}" type="presParOf" srcId="{7A644316-059F-4CC3-BB05-E9C3E5FC60E0}" destId="{29BAFA5A-0093-4A1E-B536-3808CF8C4EAB}" srcOrd="1" destOrd="0" presId="urn:microsoft.com/office/officeart/2005/8/layout/orgChart1"/>
    <dgm:cxn modelId="{D0672387-B4EE-4703-B8D0-6B84D718BF2E}" type="presParOf" srcId="{D8CF2D95-2941-4A46-B7A2-60F967D54030}" destId="{FE54B3D0-B030-431E-8667-F12E3EE664E3}" srcOrd="1" destOrd="0" presId="urn:microsoft.com/office/officeart/2005/8/layout/orgChart1"/>
    <dgm:cxn modelId="{FD6AF062-2233-4DD2-953B-906E8245A85A}" type="presParOf" srcId="{D8CF2D95-2941-4A46-B7A2-60F967D54030}" destId="{589E2DCF-14B0-4450-9CA4-545BB17ABEDC}" srcOrd="2" destOrd="0" presId="urn:microsoft.com/office/officeart/2005/8/layout/orgChart1"/>
    <dgm:cxn modelId="{937FFC38-9DB5-4920-ABB2-33FC72218350}" type="presParOf" srcId="{F27A7A11-D04F-469A-826A-37C14750F36D}" destId="{A25DFD54-C67F-4514-8D4F-8823B4D02DC5}" srcOrd="2" destOrd="0" presId="urn:microsoft.com/office/officeart/2005/8/layout/orgChart1"/>
    <dgm:cxn modelId="{CAF69EA7-FBDB-42AC-91D3-86151B2ADF82}" type="presParOf" srcId="{A25DFD54-C67F-4514-8D4F-8823B4D02DC5}" destId="{D5992294-722E-4135-84AE-E075B1198856}" srcOrd="0" destOrd="0" presId="urn:microsoft.com/office/officeart/2005/8/layout/orgChart1"/>
    <dgm:cxn modelId="{63233983-FD06-4F8E-9C9D-89FDB304A6FE}" type="presParOf" srcId="{A25DFD54-C67F-4514-8D4F-8823B4D02DC5}" destId="{EEE07F8E-5A63-4097-91BB-3E4671653CD8}" srcOrd="1" destOrd="0" presId="urn:microsoft.com/office/officeart/2005/8/layout/orgChart1"/>
    <dgm:cxn modelId="{89F804F8-1ECE-46C5-A948-C4B825D5AC3C}" type="presParOf" srcId="{EEE07F8E-5A63-4097-91BB-3E4671653CD8}" destId="{967AD13B-2F47-4FB5-8EB7-3448A75103A0}" srcOrd="0" destOrd="0" presId="urn:microsoft.com/office/officeart/2005/8/layout/orgChart1"/>
    <dgm:cxn modelId="{C7CF4F1B-E4D8-4A87-BE30-1343F0E9F74F}" type="presParOf" srcId="{967AD13B-2F47-4FB5-8EB7-3448A75103A0}" destId="{041107E7-6E0F-4299-B9C7-86940B0F20B8}" srcOrd="0" destOrd="0" presId="urn:microsoft.com/office/officeart/2005/8/layout/orgChart1"/>
    <dgm:cxn modelId="{A82520F7-351B-4247-8B02-07D68990829E}" type="presParOf" srcId="{967AD13B-2F47-4FB5-8EB7-3448A75103A0}" destId="{80719B18-5345-4E72-946C-98487460D4AF}" srcOrd="1" destOrd="0" presId="urn:microsoft.com/office/officeart/2005/8/layout/orgChart1"/>
    <dgm:cxn modelId="{307F056C-FCA8-4429-A797-C6D024CDC484}" type="presParOf" srcId="{EEE07F8E-5A63-4097-91BB-3E4671653CD8}" destId="{1909992E-50B1-412A-A771-8F62CF68AE5A}" srcOrd="1" destOrd="0" presId="urn:microsoft.com/office/officeart/2005/8/layout/orgChart1"/>
    <dgm:cxn modelId="{33579330-5854-4264-A905-BED1E457750A}" type="presParOf" srcId="{EEE07F8E-5A63-4097-91BB-3E4671653CD8}" destId="{4028D20D-7B98-4307-BF40-5D11AEC06B17}" srcOrd="2" destOrd="0" presId="urn:microsoft.com/office/officeart/2005/8/layout/orgChart1"/>
    <dgm:cxn modelId="{7CBCF5F5-2642-4229-BCD6-7871BEED6F9F}" type="presParOf" srcId="{0EB3A32D-6A71-41AB-ABC3-C4C97ADD6EC4}" destId="{D1D9CCDD-A72E-430E-B712-1961F8F32240}" srcOrd="2" destOrd="0" presId="urn:microsoft.com/office/officeart/2005/8/layout/orgChart1"/>
    <dgm:cxn modelId="{CD8DD3DF-C552-483B-A24F-81D7B74B3D31}" type="presParOf" srcId="{7BB76C4F-7D40-43F3-A937-EE1119CA6A91}" destId="{76F805D5-965F-4032-9B5B-7172A3C893C0}" srcOrd="2" destOrd="0" presId="urn:microsoft.com/office/officeart/2005/8/layout/orgChart1"/>
    <dgm:cxn modelId="{686C6083-8766-4A49-AD6F-854891897FD4}" type="presParOf" srcId="{6821F683-FA9A-4DEC-A373-9C23578A9A4F}" destId="{1E3B0451-84E5-4068-980D-5913B8DAF2C0}" srcOrd="2" destOrd="0" presId="urn:microsoft.com/office/officeart/2005/8/layout/orgChart1"/>
    <dgm:cxn modelId="{25E0EA22-F175-40C6-951F-7413AC27C384}" type="presParOf" srcId="{6821F683-FA9A-4DEC-A373-9C23578A9A4F}" destId="{5D8D816B-7AC8-4DE2-BB87-822BD62ED82B}" srcOrd="3" destOrd="0" presId="urn:microsoft.com/office/officeart/2005/8/layout/orgChart1"/>
    <dgm:cxn modelId="{2DBCD160-9DD9-4146-9ADE-1C886241542A}" type="presParOf" srcId="{5D8D816B-7AC8-4DE2-BB87-822BD62ED82B}" destId="{255747CE-B97E-4F9C-85D2-8B456A5A6131}" srcOrd="0" destOrd="0" presId="urn:microsoft.com/office/officeart/2005/8/layout/orgChart1"/>
    <dgm:cxn modelId="{D49B02BB-ED54-4605-B603-3F8AA1274DE4}" type="presParOf" srcId="{255747CE-B97E-4F9C-85D2-8B456A5A6131}" destId="{6C27FBA8-D26A-4A25-9BB9-5BB1E4532278}" srcOrd="0" destOrd="0" presId="urn:microsoft.com/office/officeart/2005/8/layout/orgChart1"/>
    <dgm:cxn modelId="{BFB95ABF-E2C8-42D4-A60F-9859E0B6C859}" type="presParOf" srcId="{255747CE-B97E-4F9C-85D2-8B456A5A6131}" destId="{A356A34F-1192-407E-9A1C-3BFD1CA02403}" srcOrd="1" destOrd="0" presId="urn:microsoft.com/office/officeart/2005/8/layout/orgChart1"/>
    <dgm:cxn modelId="{31C9F1C4-B32D-4388-AB48-E50251ADF5B4}" type="presParOf" srcId="{5D8D816B-7AC8-4DE2-BB87-822BD62ED82B}" destId="{2117F25B-9CCB-472A-B203-DEB5CBB234A3}" srcOrd="1" destOrd="0" presId="urn:microsoft.com/office/officeart/2005/8/layout/orgChart1"/>
    <dgm:cxn modelId="{951BA4EC-30F1-4DE2-A8C2-3D52F97E8B6B}" type="presParOf" srcId="{5D8D816B-7AC8-4DE2-BB87-822BD62ED82B}" destId="{B0244BD7-DE9E-4F34-858B-5038E31B74DE}" srcOrd="2" destOrd="0" presId="urn:microsoft.com/office/officeart/2005/8/layout/orgChart1"/>
    <dgm:cxn modelId="{B71F950C-C4CF-49BE-A194-0C018F20F296}" type="presParOf" srcId="{6821F683-FA9A-4DEC-A373-9C23578A9A4F}" destId="{3B1960C2-3B1C-49CD-B624-D88C93A3D695}" srcOrd="4" destOrd="0" presId="urn:microsoft.com/office/officeart/2005/8/layout/orgChart1"/>
    <dgm:cxn modelId="{DEEAC151-9398-4D15-8232-950FEC57A7F3}" type="presParOf" srcId="{6821F683-FA9A-4DEC-A373-9C23578A9A4F}" destId="{7CB96BEC-0CDD-43B6-9087-12C9DD06FD62}" srcOrd="5" destOrd="0" presId="urn:microsoft.com/office/officeart/2005/8/layout/orgChart1"/>
    <dgm:cxn modelId="{D26DBB71-B712-4EB7-B3DB-E9E712076D36}" type="presParOf" srcId="{7CB96BEC-0CDD-43B6-9087-12C9DD06FD62}" destId="{4DAB9D51-B82C-4D9F-8C8F-7AEBDA667F8E}" srcOrd="0" destOrd="0" presId="urn:microsoft.com/office/officeart/2005/8/layout/orgChart1"/>
    <dgm:cxn modelId="{742BE9F3-4B07-49DC-BEB9-D3A990107491}" type="presParOf" srcId="{4DAB9D51-B82C-4D9F-8C8F-7AEBDA667F8E}" destId="{2FBB9F25-35DF-4686-B29F-ADB6BF43BE80}" srcOrd="0" destOrd="0" presId="urn:microsoft.com/office/officeart/2005/8/layout/orgChart1"/>
    <dgm:cxn modelId="{8FD243D0-8D27-459D-B6A5-E87371B2C192}" type="presParOf" srcId="{4DAB9D51-B82C-4D9F-8C8F-7AEBDA667F8E}" destId="{87B6485E-ABEB-4031-B8ED-2D7DFB2524B4}" srcOrd="1" destOrd="0" presId="urn:microsoft.com/office/officeart/2005/8/layout/orgChart1"/>
    <dgm:cxn modelId="{497149D9-4EEF-4037-B669-F2BE72990ABE}" type="presParOf" srcId="{7CB96BEC-0CDD-43B6-9087-12C9DD06FD62}" destId="{D5DA6A38-7942-4015-BB02-7A606938D87D}" srcOrd="1" destOrd="0" presId="urn:microsoft.com/office/officeart/2005/8/layout/orgChart1"/>
    <dgm:cxn modelId="{429DB263-1418-4FAA-9125-D19BB8793A7D}" type="presParOf" srcId="{7CB96BEC-0CDD-43B6-9087-12C9DD06FD62}" destId="{398D38EA-D7F8-41C0-BB3D-0E90DCC71960}" srcOrd="2" destOrd="0" presId="urn:microsoft.com/office/officeart/2005/8/layout/orgChart1"/>
    <dgm:cxn modelId="{0C230569-BCC2-41DE-8AF2-F1B306E14F2A}" type="presParOf" srcId="{EC806401-8782-4145-B259-185A1DD6DD57}" destId="{513841DF-6FBE-453B-B85A-B6C7F45007D3}" srcOrd="2" destOrd="0" presId="urn:microsoft.com/office/officeart/2005/8/layout/orgChart1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39684-D187-4C97-AD70-E8628147AF30}">
      <dsp:nvSpPr>
        <dsp:cNvPr id="0" name=""/>
        <dsp:cNvSpPr/>
      </dsp:nvSpPr>
      <dsp:spPr>
        <a:xfrm>
          <a:off x="5389" y="989623"/>
          <a:ext cx="1215965" cy="2764800"/>
        </a:xfrm>
        <a:prstGeom prst="roundRect">
          <a:avLst>
            <a:gd name="adj" fmla="val 10000"/>
          </a:avLst>
        </a:prstGeom>
        <a:solidFill>
          <a:srgbClr val="FCB97B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rPr>
            <a:t>הרשמה לארגון</a:t>
          </a:r>
          <a:endParaRPr lang="he-IL" sz="2000" kern="1200" dirty="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sp:txBody>
      <dsp:txXfrm>
        <a:off x="5389" y="989623"/>
        <a:ext cx="1215965" cy="486386"/>
      </dsp:txXfrm>
    </dsp:sp>
    <dsp:sp modelId="{3B4217C2-A3BE-4185-B330-485CD29CEE98}">
      <dsp:nvSpPr>
        <dsp:cNvPr id="0" name=""/>
        <dsp:cNvSpPr/>
      </dsp:nvSpPr>
      <dsp:spPr>
        <a:xfrm>
          <a:off x="254442" y="1912479"/>
          <a:ext cx="1215965" cy="2218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smtClean="0">
              <a:solidFill>
                <a:schemeClr val="tx1">
                  <a:lumMod val="95000"/>
                  <a:lumOff val="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rPr>
            <a:t>חוסר סדר</a:t>
          </a:r>
          <a:endParaRPr lang="he-IL" sz="1800" kern="1200" dirty="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smtClean="0">
              <a:solidFill>
                <a:schemeClr val="tx1">
                  <a:lumMod val="95000"/>
                  <a:lumOff val="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rPr>
            <a:t>חוסר מעקב</a:t>
          </a:r>
          <a:endParaRPr lang="he-IL" sz="1800" kern="1200" dirty="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he-IL" sz="1800" kern="1200" dirty="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sp:txBody>
      <dsp:txXfrm>
        <a:off x="290056" y="1948093"/>
        <a:ext cx="1144737" cy="2147026"/>
      </dsp:txXfrm>
    </dsp:sp>
    <dsp:sp modelId="{16C15784-441F-4D48-A4AE-22D11AC00AC2}">
      <dsp:nvSpPr>
        <dsp:cNvPr id="0" name=""/>
        <dsp:cNvSpPr/>
      </dsp:nvSpPr>
      <dsp:spPr>
        <a:xfrm>
          <a:off x="1405690" y="1081446"/>
          <a:ext cx="390792" cy="3027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FCB97B"/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200" kern="12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sp:txBody>
      <dsp:txXfrm>
        <a:off x="1405690" y="1141994"/>
        <a:ext cx="299970" cy="181644"/>
      </dsp:txXfrm>
    </dsp:sp>
    <dsp:sp modelId="{3FA1325E-E574-4877-8F82-AED8F36F141E}">
      <dsp:nvSpPr>
        <dsp:cNvPr id="0" name=""/>
        <dsp:cNvSpPr/>
      </dsp:nvSpPr>
      <dsp:spPr>
        <a:xfrm>
          <a:off x="1958698" y="989623"/>
          <a:ext cx="1215965" cy="2764800"/>
        </a:xfrm>
        <a:prstGeom prst="roundRect">
          <a:avLst>
            <a:gd name="adj" fmla="val 10000"/>
          </a:avLst>
        </a:prstGeom>
        <a:solidFill>
          <a:srgbClr val="CD565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smtClean="0">
              <a:solidFill>
                <a:schemeClr val="tx1">
                  <a:lumMod val="95000"/>
                  <a:lumOff val="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rPr>
            <a:t>שיבוץ לשמירות</a:t>
          </a:r>
          <a:endParaRPr lang="he-IL" sz="2000" kern="1200" dirty="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sp:txBody>
      <dsp:txXfrm>
        <a:off x="1958698" y="989623"/>
        <a:ext cx="1215965" cy="486386"/>
      </dsp:txXfrm>
    </dsp:sp>
    <dsp:sp modelId="{AE98E87F-0625-4D97-8ECA-16FC3D20EF3A}">
      <dsp:nvSpPr>
        <dsp:cNvPr id="0" name=""/>
        <dsp:cNvSpPr/>
      </dsp:nvSpPr>
      <dsp:spPr>
        <a:xfrm>
          <a:off x="2207751" y="1912479"/>
          <a:ext cx="1215965" cy="2218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smtClean="0">
              <a:solidFill>
                <a:schemeClr val="tx1">
                  <a:lumMod val="95000"/>
                  <a:lumOff val="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rPr>
            <a:t>ידני</a:t>
          </a:r>
          <a:endParaRPr lang="he-IL" sz="1800" kern="1200" dirty="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 smtClean="0">
              <a:solidFill>
                <a:schemeClr val="tx1"/>
              </a:solidFill>
              <a:latin typeface="FbSpacer Black" panose="02020603050405020304" pitchFamily="18" charset="-79"/>
              <a:cs typeface="FbSpacer Black" panose="02020603050405020304" pitchFamily="18" charset="-79"/>
            </a:rPr>
            <a:t>לא ניתן לצפייה</a:t>
          </a:r>
          <a:endParaRPr lang="he-IL" sz="1800" kern="1200" dirty="0">
            <a:solidFill>
              <a:schemeClr val="tx1"/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sp:txBody>
      <dsp:txXfrm>
        <a:off x="2243365" y="1948093"/>
        <a:ext cx="1144737" cy="2147026"/>
      </dsp:txXfrm>
    </dsp:sp>
    <dsp:sp modelId="{94C3B79B-9292-4CD8-8697-6BB2D9CAB468}">
      <dsp:nvSpPr>
        <dsp:cNvPr id="0" name=""/>
        <dsp:cNvSpPr/>
      </dsp:nvSpPr>
      <dsp:spPr>
        <a:xfrm>
          <a:off x="3358999" y="1081446"/>
          <a:ext cx="390792" cy="302740"/>
        </a:xfrm>
        <a:prstGeom prst="rightArrow">
          <a:avLst>
            <a:gd name="adj1" fmla="val 60000"/>
            <a:gd name="adj2" fmla="val 50000"/>
          </a:avLst>
        </a:prstGeom>
        <a:solidFill>
          <a:srgbClr val="CD565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200" kern="12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sp:txBody>
      <dsp:txXfrm>
        <a:off x="3358999" y="1141994"/>
        <a:ext cx="299970" cy="181644"/>
      </dsp:txXfrm>
    </dsp:sp>
    <dsp:sp modelId="{88DD39AB-4E83-41F4-9ECC-336CDCFF011B}">
      <dsp:nvSpPr>
        <dsp:cNvPr id="0" name=""/>
        <dsp:cNvSpPr/>
      </dsp:nvSpPr>
      <dsp:spPr>
        <a:xfrm>
          <a:off x="3912006" y="989623"/>
          <a:ext cx="1215965" cy="2764800"/>
        </a:xfrm>
        <a:prstGeom prst="roundRect">
          <a:avLst>
            <a:gd name="adj" fmla="val 10000"/>
          </a:avLst>
        </a:prstGeom>
        <a:solidFill>
          <a:srgbClr val="92738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rPr>
            <a:t>עליה לשמירה</a:t>
          </a:r>
          <a:endParaRPr lang="he-IL" sz="2000" kern="1200" dirty="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sp:txBody>
      <dsp:txXfrm>
        <a:off x="3912006" y="989623"/>
        <a:ext cx="1215965" cy="486386"/>
      </dsp:txXfrm>
    </dsp:sp>
    <dsp:sp modelId="{0CBEA0AA-9CB2-46D5-8F72-D04A32DAEBDD}">
      <dsp:nvSpPr>
        <dsp:cNvPr id="0" name=""/>
        <dsp:cNvSpPr/>
      </dsp:nvSpPr>
      <dsp:spPr>
        <a:xfrm>
          <a:off x="4161059" y="1912479"/>
          <a:ext cx="1215965" cy="2218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smtClean="0">
              <a:solidFill>
                <a:schemeClr val="tx1">
                  <a:lumMod val="95000"/>
                  <a:lumOff val="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rPr>
            <a:t>טלפוני</a:t>
          </a:r>
          <a:endParaRPr lang="he-IL" sz="1800" kern="1200" dirty="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smtClean="0">
              <a:solidFill>
                <a:schemeClr val="tx1">
                  <a:lumMod val="95000"/>
                  <a:lumOff val="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rPr>
            <a:t>ללא תדריך</a:t>
          </a:r>
          <a:endParaRPr lang="he-IL" sz="1800" kern="1200" dirty="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smtClean="0">
              <a:solidFill>
                <a:schemeClr val="tx1">
                  <a:lumMod val="95000"/>
                  <a:lumOff val="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rPr>
            <a:t>אין רישום ומעקב</a:t>
          </a:r>
          <a:endParaRPr lang="he-IL" sz="1800" kern="1200" dirty="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sp:txBody>
      <dsp:txXfrm>
        <a:off x="4196673" y="1948093"/>
        <a:ext cx="1144737" cy="2147026"/>
      </dsp:txXfrm>
    </dsp:sp>
    <dsp:sp modelId="{ED9F05F5-2EBB-4ACF-A391-FE2DFC361568}">
      <dsp:nvSpPr>
        <dsp:cNvPr id="0" name=""/>
        <dsp:cNvSpPr/>
      </dsp:nvSpPr>
      <dsp:spPr>
        <a:xfrm>
          <a:off x="5312307" y="1081446"/>
          <a:ext cx="390792" cy="3027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200" kern="12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sp:txBody>
      <dsp:txXfrm>
        <a:off x="5312307" y="1141994"/>
        <a:ext cx="299970" cy="181644"/>
      </dsp:txXfrm>
    </dsp:sp>
    <dsp:sp modelId="{8F22BA37-BA58-4E11-8F1B-2DF5DF938048}">
      <dsp:nvSpPr>
        <dsp:cNvPr id="0" name=""/>
        <dsp:cNvSpPr/>
      </dsp:nvSpPr>
      <dsp:spPr>
        <a:xfrm>
          <a:off x="5865315" y="989623"/>
          <a:ext cx="1215965" cy="2764800"/>
        </a:xfrm>
        <a:prstGeom prst="roundRect">
          <a:avLst>
            <a:gd name="adj" fmla="val 10000"/>
          </a:avLst>
        </a:prstGeom>
        <a:solidFill>
          <a:srgbClr val="A9D9DB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smtClean="0">
              <a:solidFill>
                <a:schemeClr val="tx1">
                  <a:lumMod val="95000"/>
                  <a:lumOff val="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rPr>
            <a:t>התרעה על אירוע</a:t>
          </a:r>
          <a:endParaRPr lang="he-IL" sz="2000" kern="1200" dirty="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sp:txBody>
      <dsp:txXfrm>
        <a:off x="5865315" y="989623"/>
        <a:ext cx="1215965" cy="486386"/>
      </dsp:txXfrm>
    </dsp:sp>
    <dsp:sp modelId="{5520CBD2-E627-4BE4-98C2-F5369D54CD0A}">
      <dsp:nvSpPr>
        <dsp:cNvPr id="0" name=""/>
        <dsp:cNvSpPr/>
      </dsp:nvSpPr>
      <dsp:spPr>
        <a:xfrm>
          <a:off x="6114368" y="1912479"/>
          <a:ext cx="1215965" cy="2218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rPr>
            <a:t>חוסר זמינות</a:t>
          </a:r>
          <a:endParaRPr lang="he-IL" sz="1800" kern="1200" dirty="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rPr>
            <a:t>בעיות קליטה ומיקום</a:t>
          </a:r>
          <a:endParaRPr lang="he-IL" sz="1800" kern="1200" dirty="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rPr>
            <a:t>מפריע לתפעול</a:t>
          </a:r>
          <a:endParaRPr lang="he-IL" sz="1800" kern="1200" dirty="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sp:txBody>
      <dsp:txXfrm>
        <a:off x="6149982" y="1948093"/>
        <a:ext cx="1144737" cy="2147026"/>
      </dsp:txXfrm>
    </dsp:sp>
    <dsp:sp modelId="{86CC5523-9DB7-44AE-BD3E-BE9E0D5EA77A}">
      <dsp:nvSpPr>
        <dsp:cNvPr id="0" name=""/>
        <dsp:cNvSpPr/>
      </dsp:nvSpPr>
      <dsp:spPr>
        <a:xfrm>
          <a:off x="7265616" y="1081446"/>
          <a:ext cx="390792" cy="3027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200" kern="120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sp:txBody>
      <dsp:txXfrm>
        <a:off x="7265616" y="1141994"/>
        <a:ext cx="299970" cy="181644"/>
      </dsp:txXfrm>
    </dsp:sp>
    <dsp:sp modelId="{81CE4909-9060-4DCF-865F-217A954589B9}">
      <dsp:nvSpPr>
        <dsp:cNvPr id="0" name=""/>
        <dsp:cNvSpPr/>
      </dsp:nvSpPr>
      <dsp:spPr>
        <a:xfrm>
          <a:off x="7818624" y="989623"/>
          <a:ext cx="1215965" cy="2764800"/>
        </a:xfrm>
        <a:prstGeom prst="roundRect">
          <a:avLst>
            <a:gd name="adj" fmla="val 10000"/>
          </a:avLst>
        </a:prstGeom>
        <a:solidFill>
          <a:srgbClr val="EDD6DE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FbSpacer Black" panose="02020603050405020304" pitchFamily="18" charset="-79"/>
              <a:ea typeface="Segoe UI Emoji" panose="020B0502040204020203" pitchFamily="34" charset="0"/>
              <a:cs typeface="FbSpacer Black" panose="02020603050405020304" pitchFamily="18" charset="-79"/>
            </a:rPr>
            <a:t>סיכום שמירה</a:t>
          </a:r>
          <a:endParaRPr lang="he-IL" sz="2000" kern="1200" dirty="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ea typeface="Segoe UI Emoji" panose="020B0502040204020203" pitchFamily="34" charset="0"/>
            <a:cs typeface="FbSpacer Black" panose="02020603050405020304" pitchFamily="18" charset="-79"/>
          </a:endParaRPr>
        </a:p>
      </dsp:txBody>
      <dsp:txXfrm>
        <a:off x="7818624" y="989623"/>
        <a:ext cx="1215965" cy="486386"/>
      </dsp:txXfrm>
    </dsp:sp>
    <dsp:sp modelId="{6F337B85-D7C1-49DD-A57A-FCD0482A6412}">
      <dsp:nvSpPr>
        <dsp:cNvPr id="0" name=""/>
        <dsp:cNvSpPr/>
      </dsp:nvSpPr>
      <dsp:spPr>
        <a:xfrm>
          <a:off x="8067677" y="1912479"/>
          <a:ext cx="1215965" cy="2218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rPr>
            <a:t>חוסר סדר ובקרה</a:t>
          </a:r>
          <a:endParaRPr lang="he-IL" sz="1800" kern="1200" dirty="0">
            <a:solidFill>
              <a:schemeClr val="tx1">
                <a:lumMod val="95000"/>
                <a:lumOff val="5000"/>
              </a:schemeClr>
            </a:solidFill>
            <a:latin typeface="FbSpacer Black" panose="02020603050405020304" pitchFamily="18" charset="-79"/>
            <a:cs typeface="FbSpacer Black" panose="02020603050405020304" pitchFamily="18" charset="-79"/>
          </a:endParaRPr>
        </a:p>
      </dsp:txBody>
      <dsp:txXfrm>
        <a:off x="8103291" y="1948093"/>
        <a:ext cx="1144737" cy="21470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960C2-3B1C-49CD-B624-D88C93A3D695}">
      <dsp:nvSpPr>
        <dsp:cNvPr id="0" name=""/>
        <dsp:cNvSpPr/>
      </dsp:nvSpPr>
      <dsp:spPr>
        <a:xfrm>
          <a:off x="5150289" y="538189"/>
          <a:ext cx="1299579" cy="263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262"/>
              </a:lnTo>
              <a:lnTo>
                <a:pt x="1299579" y="150262"/>
              </a:lnTo>
              <a:lnTo>
                <a:pt x="1299579" y="26303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B0451-84E5-4068-980D-5913B8DAF2C0}">
      <dsp:nvSpPr>
        <dsp:cNvPr id="0" name=""/>
        <dsp:cNvSpPr/>
      </dsp:nvSpPr>
      <dsp:spPr>
        <a:xfrm>
          <a:off x="5104569" y="538189"/>
          <a:ext cx="91440" cy="2630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303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92294-722E-4135-84AE-E075B1198856}">
      <dsp:nvSpPr>
        <dsp:cNvPr id="0" name=""/>
        <dsp:cNvSpPr/>
      </dsp:nvSpPr>
      <dsp:spPr>
        <a:xfrm>
          <a:off x="3670369" y="2875123"/>
          <a:ext cx="672806" cy="197718"/>
        </a:xfrm>
        <a:custGeom>
          <a:avLst/>
          <a:gdLst/>
          <a:ahLst/>
          <a:cxnLst/>
          <a:rect l="0" t="0" r="0" b="0"/>
          <a:pathLst>
            <a:path>
              <a:moveTo>
                <a:pt x="672806" y="0"/>
              </a:moveTo>
              <a:lnTo>
                <a:pt x="672806" y="197718"/>
              </a:lnTo>
              <a:lnTo>
                <a:pt x="0" y="19771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7A8FF-38E8-4327-BF74-6EEE33EB95D0}">
      <dsp:nvSpPr>
        <dsp:cNvPr id="0" name=""/>
        <dsp:cNvSpPr/>
      </dsp:nvSpPr>
      <dsp:spPr>
        <a:xfrm>
          <a:off x="4343175" y="2875123"/>
          <a:ext cx="1211412" cy="706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3816"/>
              </a:lnTo>
              <a:lnTo>
                <a:pt x="1211412" y="593816"/>
              </a:lnTo>
              <a:lnTo>
                <a:pt x="1211412" y="7065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85134-C11B-408B-A856-DB83122DB89C}">
      <dsp:nvSpPr>
        <dsp:cNvPr id="0" name=""/>
        <dsp:cNvSpPr/>
      </dsp:nvSpPr>
      <dsp:spPr>
        <a:xfrm>
          <a:off x="7306476" y="4948877"/>
          <a:ext cx="91440" cy="3705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509"/>
              </a:lnTo>
              <a:lnTo>
                <a:pt x="113792" y="37050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83A9C-C63E-4F9B-B6B9-B4C627BD02C4}">
      <dsp:nvSpPr>
        <dsp:cNvPr id="0" name=""/>
        <dsp:cNvSpPr/>
      </dsp:nvSpPr>
      <dsp:spPr>
        <a:xfrm>
          <a:off x="7273191" y="4118730"/>
          <a:ext cx="508619" cy="293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356"/>
              </a:lnTo>
              <a:lnTo>
                <a:pt x="508619" y="180356"/>
              </a:lnTo>
              <a:lnTo>
                <a:pt x="508619" y="29313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1F829-7765-44B8-BB85-7E2DB1A425C1}">
      <dsp:nvSpPr>
        <dsp:cNvPr id="0" name=""/>
        <dsp:cNvSpPr/>
      </dsp:nvSpPr>
      <dsp:spPr>
        <a:xfrm>
          <a:off x="6576337" y="4118730"/>
          <a:ext cx="696854" cy="293130"/>
        </a:xfrm>
        <a:custGeom>
          <a:avLst/>
          <a:gdLst/>
          <a:ahLst/>
          <a:cxnLst/>
          <a:rect l="0" t="0" r="0" b="0"/>
          <a:pathLst>
            <a:path>
              <a:moveTo>
                <a:pt x="696854" y="0"/>
              </a:moveTo>
              <a:lnTo>
                <a:pt x="696854" y="180356"/>
              </a:lnTo>
              <a:lnTo>
                <a:pt x="0" y="180356"/>
              </a:lnTo>
              <a:lnTo>
                <a:pt x="0" y="29313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480C0-3662-4D2D-9A2A-B3D3C4F14C9A}">
      <dsp:nvSpPr>
        <dsp:cNvPr id="0" name=""/>
        <dsp:cNvSpPr/>
      </dsp:nvSpPr>
      <dsp:spPr>
        <a:xfrm>
          <a:off x="4343175" y="2875123"/>
          <a:ext cx="2930015" cy="706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3816"/>
              </a:lnTo>
              <a:lnTo>
                <a:pt x="2930015" y="593816"/>
              </a:lnTo>
              <a:lnTo>
                <a:pt x="2930015" y="7065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AC3EB8-A5D6-4786-BF69-D2B43A5FBA1D}">
      <dsp:nvSpPr>
        <dsp:cNvPr id="0" name=""/>
        <dsp:cNvSpPr/>
      </dsp:nvSpPr>
      <dsp:spPr>
        <a:xfrm>
          <a:off x="4032662" y="2875123"/>
          <a:ext cx="310513" cy="690173"/>
        </a:xfrm>
        <a:custGeom>
          <a:avLst/>
          <a:gdLst/>
          <a:ahLst/>
          <a:cxnLst/>
          <a:rect l="0" t="0" r="0" b="0"/>
          <a:pathLst>
            <a:path>
              <a:moveTo>
                <a:pt x="310513" y="0"/>
              </a:moveTo>
              <a:lnTo>
                <a:pt x="310513" y="577400"/>
              </a:lnTo>
              <a:lnTo>
                <a:pt x="0" y="577400"/>
              </a:lnTo>
              <a:lnTo>
                <a:pt x="0" y="69017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35A6F7-5596-4EDD-8B8A-248A5AA38548}">
      <dsp:nvSpPr>
        <dsp:cNvPr id="0" name=""/>
        <dsp:cNvSpPr/>
      </dsp:nvSpPr>
      <dsp:spPr>
        <a:xfrm>
          <a:off x="2477913" y="2875123"/>
          <a:ext cx="1865262" cy="690173"/>
        </a:xfrm>
        <a:custGeom>
          <a:avLst/>
          <a:gdLst/>
          <a:ahLst/>
          <a:cxnLst/>
          <a:rect l="0" t="0" r="0" b="0"/>
          <a:pathLst>
            <a:path>
              <a:moveTo>
                <a:pt x="1865262" y="0"/>
              </a:moveTo>
              <a:lnTo>
                <a:pt x="1865262" y="577400"/>
              </a:lnTo>
              <a:lnTo>
                <a:pt x="0" y="577400"/>
              </a:lnTo>
              <a:lnTo>
                <a:pt x="0" y="69017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614EA-7E27-4ABE-B16C-702AA65F10AA}">
      <dsp:nvSpPr>
        <dsp:cNvPr id="0" name=""/>
        <dsp:cNvSpPr/>
      </dsp:nvSpPr>
      <dsp:spPr>
        <a:xfrm>
          <a:off x="595541" y="4102313"/>
          <a:ext cx="244535" cy="565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083"/>
              </a:lnTo>
              <a:lnTo>
                <a:pt x="244535" y="56508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1200A-D400-445C-B700-30EB40063369}">
      <dsp:nvSpPr>
        <dsp:cNvPr id="0" name=""/>
        <dsp:cNvSpPr/>
      </dsp:nvSpPr>
      <dsp:spPr>
        <a:xfrm>
          <a:off x="1025155" y="2875123"/>
          <a:ext cx="3318020" cy="690173"/>
        </a:xfrm>
        <a:custGeom>
          <a:avLst/>
          <a:gdLst/>
          <a:ahLst/>
          <a:cxnLst/>
          <a:rect l="0" t="0" r="0" b="0"/>
          <a:pathLst>
            <a:path>
              <a:moveTo>
                <a:pt x="3318020" y="0"/>
              </a:moveTo>
              <a:lnTo>
                <a:pt x="3318020" y="577400"/>
              </a:lnTo>
              <a:lnTo>
                <a:pt x="0" y="577400"/>
              </a:lnTo>
              <a:lnTo>
                <a:pt x="0" y="69017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2A3265-F5F0-4269-8F9F-A5951E3BD472}">
      <dsp:nvSpPr>
        <dsp:cNvPr id="0" name=""/>
        <dsp:cNvSpPr/>
      </dsp:nvSpPr>
      <dsp:spPr>
        <a:xfrm>
          <a:off x="4297455" y="2181728"/>
          <a:ext cx="91440" cy="1563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637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9589C-DD84-4611-9CDD-369BDB839257}">
      <dsp:nvSpPr>
        <dsp:cNvPr id="0" name=""/>
        <dsp:cNvSpPr/>
      </dsp:nvSpPr>
      <dsp:spPr>
        <a:xfrm>
          <a:off x="3850710" y="1338241"/>
          <a:ext cx="492465" cy="306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96"/>
              </a:lnTo>
              <a:lnTo>
                <a:pt x="492465" y="193696"/>
              </a:lnTo>
              <a:lnTo>
                <a:pt x="492465" y="30646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638BC-E568-49D7-A504-385A5830CF15}">
      <dsp:nvSpPr>
        <dsp:cNvPr id="0" name=""/>
        <dsp:cNvSpPr/>
      </dsp:nvSpPr>
      <dsp:spPr>
        <a:xfrm>
          <a:off x="1761017" y="1338241"/>
          <a:ext cx="2089692" cy="305331"/>
        </a:xfrm>
        <a:custGeom>
          <a:avLst/>
          <a:gdLst/>
          <a:ahLst/>
          <a:cxnLst/>
          <a:rect l="0" t="0" r="0" b="0"/>
          <a:pathLst>
            <a:path>
              <a:moveTo>
                <a:pt x="2089692" y="0"/>
              </a:moveTo>
              <a:lnTo>
                <a:pt x="2089692" y="192557"/>
              </a:lnTo>
              <a:lnTo>
                <a:pt x="0" y="192557"/>
              </a:lnTo>
              <a:lnTo>
                <a:pt x="0" y="30533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28EA75-C22B-4F3A-BCEF-01FA378FACC0}">
      <dsp:nvSpPr>
        <dsp:cNvPr id="0" name=""/>
        <dsp:cNvSpPr/>
      </dsp:nvSpPr>
      <dsp:spPr>
        <a:xfrm>
          <a:off x="3850710" y="538189"/>
          <a:ext cx="1299579" cy="263036"/>
        </a:xfrm>
        <a:custGeom>
          <a:avLst/>
          <a:gdLst/>
          <a:ahLst/>
          <a:cxnLst/>
          <a:rect l="0" t="0" r="0" b="0"/>
          <a:pathLst>
            <a:path>
              <a:moveTo>
                <a:pt x="1299579" y="0"/>
              </a:moveTo>
              <a:lnTo>
                <a:pt x="1299579" y="150262"/>
              </a:lnTo>
              <a:lnTo>
                <a:pt x="0" y="150262"/>
              </a:lnTo>
              <a:lnTo>
                <a:pt x="0" y="26303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0733F-EF5E-4197-A058-5663169D6769}">
      <dsp:nvSpPr>
        <dsp:cNvPr id="0" name=""/>
        <dsp:cNvSpPr/>
      </dsp:nvSpPr>
      <dsp:spPr>
        <a:xfrm>
          <a:off x="4613273" y="1173"/>
          <a:ext cx="1074032" cy="5370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כניסה למערכת</a:t>
          </a:r>
          <a:endParaRPr lang="he-IL" sz="14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613273" y="1173"/>
        <a:ext cx="1074032" cy="537016"/>
      </dsp:txXfrm>
    </dsp:sp>
    <dsp:sp modelId="{6C244772-D926-43BF-8040-461DEB29340B}">
      <dsp:nvSpPr>
        <dsp:cNvPr id="0" name=""/>
        <dsp:cNvSpPr/>
      </dsp:nvSpPr>
      <dsp:spPr>
        <a:xfrm>
          <a:off x="3313693" y="801225"/>
          <a:ext cx="1074032" cy="5370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kern="120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כניסה למשתמשים</a:t>
          </a:r>
          <a:endParaRPr lang="he-IL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313693" y="801225"/>
        <a:ext cx="1074032" cy="537016"/>
      </dsp:txXfrm>
    </dsp:sp>
    <dsp:sp modelId="{41669F76-B993-4EF0-AA95-D4BF24D92F80}">
      <dsp:nvSpPr>
        <dsp:cNvPr id="0" name=""/>
        <dsp:cNvSpPr/>
      </dsp:nvSpPr>
      <dsp:spPr>
        <a:xfrm>
          <a:off x="1224001" y="1643573"/>
          <a:ext cx="1074032" cy="537016"/>
        </a:xfrm>
        <a:prstGeom prst="fram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הנהלה</a:t>
          </a:r>
          <a:endParaRPr lang="he-IL" sz="14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1291128" y="1710700"/>
        <a:ext cx="939778" cy="402762"/>
      </dsp:txXfrm>
    </dsp:sp>
    <dsp:sp modelId="{CB129A7F-DCD1-4F88-9069-DC96C0596DEB}">
      <dsp:nvSpPr>
        <dsp:cNvPr id="0" name=""/>
        <dsp:cNvSpPr/>
      </dsp:nvSpPr>
      <dsp:spPr>
        <a:xfrm>
          <a:off x="3806159" y="1644711"/>
          <a:ext cx="1074032" cy="537016"/>
        </a:xfrm>
        <a:prstGeom prst="fram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1" kern="120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שומר</a:t>
          </a:r>
          <a:endParaRPr lang="he-IL" sz="1400" b="1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873286" y="1711838"/>
        <a:ext cx="939778" cy="402762"/>
      </dsp:txXfrm>
    </dsp:sp>
    <dsp:sp modelId="{9414CD95-DD50-4A5E-A1DA-30D4D21EACDC}">
      <dsp:nvSpPr>
        <dsp:cNvPr id="0" name=""/>
        <dsp:cNvSpPr/>
      </dsp:nvSpPr>
      <dsp:spPr>
        <a:xfrm>
          <a:off x="3806159" y="2338107"/>
          <a:ext cx="1074032" cy="5370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kern="120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דף הבית</a:t>
          </a:r>
          <a:endParaRPr lang="he-IL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806159" y="2338107"/>
        <a:ext cx="1074032" cy="537016"/>
      </dsp:txXfrm>
    </dsp:sp>
    <dsp:sp modelId="{E7C38FD2-7B65-4467-A666-7301A02FCF58}">
      <dsp:nvSpPr>
        <dsp:cNvPr id="0" name=""/>
        <dsp:cNvSpPr/>
      </dsp:nvSpPr>
      <dsp:spPr>
        <a:xfrm>
          <a:off x="488138" y="3565297"/>
          <a:ext cx="1074032" cy="5370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kern="120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קטגורית תכנים</a:t>
          </a:r>
          <a:endParaRPr lang="he-IL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88138" y="3565297"/>
        <a:ext cx="1074032" cy="537016"/>
      </dsp:txXfrm>
    </dsp:sp>
    <dsp:sp modelId="{46490E45-6B21-4B7A-A4E8-5F1AA34B1851}">
      <dsp:nvSpPr>
        <dsp:cNvPr id="0" name=""/>
        <dsp:cNvSpPr/>
      </dsp:nvSpPr>
      <dsp:spPr>
        <a:xfrm>
          <a:off x="840077" y="4383442"/>
          <a:ext cx="1297088" cy="5679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kern="120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תכנים לפי קטגוריה נבחרת</a:t>
          </a:r>
          <a:endParaRPr lang="he-IL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840077" y="4383442"/>
        <a:ext cx="1297088" cy="567911"/>
      </dsp:txXfrm>
    </dsp:sp>
    <dsp:sp modelId="{9FD9BB65-D253-491A-9365-1BBCF6B8F113}">
      <dsp:nvSpPr>
        <dsp:cNvPr id="0" name=""/>
        <dsp:cNvSpPr/>
      </dsp:nvSpPr>
      <dsp:spPr>
        <a:xfrm>
          <a:off x="1940897" y="3565297"/>
          <a:ext cx="1074032" cy="5370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kern="120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הכוכבים שלי</a:t>
          </a:r>
          <a:endParaRPr lang="he-IL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1940897" y="3565297"/>
        <a:ext cx="1074032" cy="537016"/>
      </dsp:txXfrm>
    </dsp:sp>
    <dsp:sp modelId="{A748900C-37F0-4822-A67A-793C5C2EBA48}">
      <dsp:nvSpPr>
        <dsp:cNvPr id="0" name=""/>
        <dsp:cNvSpPr/>
      </dsp:nvSpPr>
      <dsp:spPr>
        <a:xfrm>
          <a:off x="3495645" y="3565297"/>
          <a:ext cx="1074032" cy="5370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kern="120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היסטורית שמירות</a:t>
          </a:r>
          <a:endParaRPr lang="he-IL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495645" y="3565297"/>
        <a:ext cx="1074032" cy="537016"/>
      </dsp:txXfrm>
    </dsp:sp>
    <dsp:sp modelId="{430DCA6A-F262-4284-B886-DD8343024198}">
      <dsp:nvSpPr>
        <dsp:cNvPr id="0" name=""/>
        <dsp:cNvSpPr/>
      </dsp:nvSpPr>
      <dsp:spPr>
        <a:xfrm>
          <a:off x="6736174" y="3581714"/>
          <a:ext cx="1074032" cy="5370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kern="120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הרשמה למשמרות</a:t>
          </a:r>
          <a:endParaRPr lang="he-IL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6736174" y="3581714"/>
        <a:ext cx="1074032" cy="537016"/>
      </dsp:txXfrm>
    </dsp:sp>
    <dsp:sp modelId="{2F2C2065-78CC-4C9A-80C8-F544E595E733}">
      <dsp:nvSpPr>
        <dsp:cNvPr id="0" name=""/>
        <dsp:cNvSpPr/>
      </dsp:nvSpPr>
      <dsp:spPr>
        <a:xfrm>
          <a:off x="6039320" y="4411860"/>
          <a:ext cx="1074032" cy="5370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kern="120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חווה ספציפית</a:t>
          </a:r>
          <a:endParaRPr lang="he-IL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6039320" y="4411860"/>
        <a:ext cx="1074032" cy="537016"/>
      </dsp:txXfrm>
    </dsp:sp>
    <dsp:sp modelId="{677BF310-240F-4060-8352-4B3760A76E24}">
      <dsp:nvSpPr>
        <dsp:cNvPr id="0" name=""/>
        <dsp:cNvSpPr/>
      </dsp:nvSpPr>
      <dsp:spPr>
        <a:xfrm>
          <a:off x="7244793" y="4411860"/>
          <a:ext cx="1074032" cy="5370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kern="120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כל החוות</a:t>
          </a:r>
          <a:endParaRPr lang="he-IL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244793" y="4411860"/>
        <a:ext cx="1074032" cy="537016"/>
      </dsp:txXfrm>
    </dsp:sp>
    <dsp:sp modelId="{4C660795-7386-41E0-9269-76549FAD48BA}">
      <dsp:nvSpPr>
        <dsp:cNvPr id="0" name=""/>
        <dsp:cNvSpPr/>
      </dsp:nvSpPr>
      <dsp:spPr>
        <a:xfrm>
          <a:off x="7420269" y="5050878"/>
          <a:ext cx="1074032" cy="5370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kern="120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משמרות ליום ספציפי</a:t>
          </a:r>
          <a:endParaRPr lang="he-IL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7420269" y="5050878"/>
        <a:ext cx="1074032" cy="537016"/>
      </dsp:txXfrm>
    </dsp:sp>
    <dsp:sp modelId="{2F9FED0D-80F8-4B94-B6F0-FE1BDCBA8E73}">
      <dsp:nvSpPr>
        <dsp:cNvPr id="0" name=""/>
        <dsp:cNvSpPr/>
      </dsp:nvSpPr>
      <dsp:spPr>
        <a:xfrm>
          <a:off x="5017571" y="3581714"/>
          <a:ext cx="1074032" cy="5370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kern="120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הודעות</a:t>
          </a:r>
          <a:endParaRPr lang="he-IL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5017571" y="3581714"/>
        <a:ext cx="1074032" cy="537016"/>
      </dsp:txXfrm>
    </dsp:sp>
    <dsp:sp modelId="{041107E7-6E0F-4299-B9C7-86940B0F20B8}">
      <dsp:nvSpPr>
        <dsp:cNvPr id="0" name=""/>
        <dsp:cNvSpPr/>
      </dsp:nvSpPr>
      <dsp:spPr>
        <a:xfrm>
          <a:off x="2596336" y="2804334"/>
          <a:ext cx="1074032" cy="5370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kern="120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הלוז שלי</a:t>
          </a:r>
          <a:endParaRPr lang="he-IL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2596336" y="2804334"/>
        <a:ext cx="1074032" cy="537016"/>
      </dsp:txXfrm>
    </dsp:sp>
    <dsp:sp modelId="{6C27FBA8-D26A-4A25-9BB9-5BB1E4532278}">
      <dsp:nvSpPr>
        <dsp:cNvPr id="0" name=""/>
        <dsp:cNvSpPr/>
      </dsp:nvSpPr>
      <dsp:spPr>
        <a:xfrm>
          <a:off x="4613273" y="801225"/>
          <a:ext cx="1074032" cy="5370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kern="120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יצירת קשר</a:t>
          </a:r>
          <a:endParaRPr lang="he-IL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613273" y="801225"/>
        <a:ext cx="1074032" cy="537016"/>
      </dsp:txXfrm>
    </dsp:sp>
    <dsp:sp modelId="{2FBB9F25-35DF-4686-B29F-ADB6BF43BE80}">
      <dsp:nvSpPr>
        <dsp:cNvPr id="0" name=""/>
        <dsp:cNvSpPr/>
      </dsp:nvSpPr>
      <dsp:spPr>
        <a:xfrm>
          <a:off x="5912853" y="801225"/>
          <a:ext cx="1074032" cy="5370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kern="120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הרשמה לארגון</a:t>
          </a:r>
          <a:endParaRPr lang="he-IL" sz="1400" kern="1200" dirty="0">
            <a:solidFill>
              <a:schemeClr val="tx1"/>
            </a:solidFill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5912853" y="801225"/>
        <a:ext cx="1074032" cy="537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10773AE-F627-4D35-B697-A2C61ECC1191}" type="datetimeFigureOut">
              <a:rPr lang="he-IL" smtClean="0"/>
              <a:t>י"ח/סיון/תשע"ח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EEC83AA-E8D9-462B-BD61-9AD0E30E81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241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C83AA-E8D9-462B-BD61-9AD0E30E8143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6895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כאן</a:t>
            </a:r>
            <a:r>
              <a:rPr lang="he-IL" baseline="0" dirty="0" smtClean="0"/>
              <a:t> נסביר שאנחנו בונים מערכת ואפליקציה, רוב הפעולות ניתן לבצע בשני הפורמטים. רק כל ביצוע שמירות בפועל יתקיים באפליקציה. </a:t>
            </a:r>
          </a:p>
          <a:p>
            <a:r>
              <a:rPr lang="he-IL" baseline="0" dirty="0" smtClean="0"/>
              <a:t>נתחיל מלהסביר על המערכת של השומר ואח"כ נדבר על מערכת המנהל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C83AA-E8D9-462B-BD61-9AD0E30E8143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6833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C83AA-E8D9-462B-BD61-9AD0E30E8143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692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282" y="2130919"/>
            <a:ext cx="10361851" cy="147036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90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4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9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8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3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7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32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7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F2CC-8C01-4D07-9930-B0FF534076C7}" type="datetimeFigureOut">
              <a:rPr lang="he-IL" smtClean="0"/>
              <a:t>י"ח/סיון/תשע"ח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DE3B-5EA5-4ECC-A3AE-40B5E8336D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309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F2CC-8C01-4D07-9930-B0FF534076C7}" type="datetimeFigureOut">
              <a:rPr lang="he-IL" smtClean="0"/>
              <a:t>י"ח/סיון/תשע"ח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DE3B-5EA5-4ECC-A3AE-40B5E8336D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328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838050" y="274703"/>
            <a:ext cx="2742843" cy="5852880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609520" y="274703"/>
            <a:ext cx="8025355" cy="585288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F2CC-8C01-4D07-9930-B0FF534076C7}" type="datetimeFigureOut">
              <a:rPr lang="he-IL" smtClean="0"/>
              <a:t>י"ח/סיון/תשע"ח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DE3B-5EA5-4ECC-A3AE-40B5E8336D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77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F2CC-8C01-4D07-9930-B0FF534076C7}" type="datetimeFigureOut">
              <a:rPr lang="he-IL" smtClean="0"/>
              <a:t>י"ח/סיון/תשע"ח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DE3B-5EA5-4ECC-A3AE-40B5E8336D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434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62958" y="4407922"/>
            <a:ext cx="10361851" cy="1362390"/>
          </a:xfrm>
        </p:spPr>
        <p:txBody>
          <a:bodyPr anchor="t"/>
          <a:lstStyle>
            <a:lvl1pPr algn="r">
              <a:defRPr sz="44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62958" y="2907386"/>
            <a:ext cx="10361851" cy="150053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465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931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39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86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232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794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3260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72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F2CC-8C01-4D07-9930-B0FF534076C7}" type="datetimeFigureOut">
              <a:rPr lang="he-IL" smtClean="0"/>
              <a:t>י"ח/סיון/תשע"ח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DE3B-5EA5-4ECC-A3AE-40B5E8336D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600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96794" y="1600571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F2CC-8C01-4D07-9930-B0FF534076C7}" type="datetimeFigureOut">
              <a:rPr lang="he-IL" smtClean="0"/>
              <a:t>י"ח/סיון/תשע"ח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DE3B-5EA5-4ECC-A3AE-40B5E8336D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42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521" y="1535468"/>
            <a:ext cx="5386216" cy="63991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4657" indent="0">
              <a:buNone/>
              <a:defRPr sz="2200" b="1"/>
            </a:lvl2pPr>
            <a:lvl3pPr marL="1009315" indent="0">
              <a:buNone/>
              <a:defRPr sz="2000" b="1"/>
            </a:lvl3pPr>
            <a:lvl4pPr marL="1513972" indent="0">
              <a:buNone/>
              <a:defRPr sz="1800" b="1"/>
            </a:lvl4pPr>
            <a:lvl5pPr marL="2018629" indent="0">
              <a:buNone/>
              <a:defRPr sz="1800" b="1"/>
            </a:lvl5pPr>
            <a:lvl6pPr marL="2523287" indent="0">
              <a:buNone/>
              <a:defRPr sz="1800" b="1"/>
            </a:lvl6pPr>
            <a:lvl7pPr marL="3027944" indent="0">
              <a:buNone/>
              <a:defRPr sz="1800" b="1"/>
            </a:lvl7pPr>
            <a:lvl8pPr marL="3532602" indent="0">
              <a:buNone/>
              <a:defRPr sz="1800" b="1"/>
            </a:lvl8pPr>
            <a:lvl9pPr marL="4037259" indent="0">
              <a:buNone/>
              <a:defRPr sz="18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92561" y="1535468"/>
            <a:ext cx="5388332" cy="63991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4657" indent="0">
              <a:buNone/>
              <a:defRPr sz="2200" b="1"/>
            </a:lvl2pPr>
            <a:lvl3pPr marL="1009315" indent="0">
              <a:buNone/>
              <a:defRPr sz="2000" b="1"/>
            </a:lvl3pPr>
            <a:lvl4pPr marL="1513972" indent="0">
              <a:buNone/>
              <a:defRPr sz="1800" b="1"/>
            </a:lvl4pPr>
            <a:lvl5pPr marL="2018629" indent="0">
              <a:buNone/>
              <a:defRPr sz="1800" b="1"/>
            </a:lvl5pPr>
            <a:lvl6pPr marL="2523287" indent="0">
              <a:buNone/>
              <a:defRPr sz="1800" b="1"/>
            </a:lvl6pPr>
            <a:lvl7pPr marL="3027944" indent="0">
              <a:buNone/>
              <a:defRPr sz="1800" b="1"/>
            </a:lvl7pPr>
            <a:lvl8pPr marL="3532602" indent="0">
              <a:buNone/>
              <a:defRPr sz="1800" b="1"/>
            </a:lvl8pPr>
            <a:lvl9pPr marL="4037259" indent="0">
              <a:buNone/>
              <a:defRPr sz="18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F2CC-8C01-4D07-9930-B0FF534076C7}" type="datetimeFigureOut">
              <a:rPr lang="he-IL" smtClean="0"/>
              <a:t>י"ח/סיון/תשע"ח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DE3B-5EA5-4ECC-A3AE-40B5E8336D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356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F2CC-8C01-4D07-9930-B0FF534076C7}" type="datetimeFigureOut">
              <a:rPr lang="he-IL" smtClean="0"/>
              <a:t>י"ח/סיון/תשע"ח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DE3B-5EA5-4ECC-A3AE-40B5E8336D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655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F2CC-8C01-4D07-9930-B0FF534076C7}" type="datetimeFigureOut">
              <a:rPr lang="he-IL" smtClean="0"/>
              <a:t>י"ח/סיון/תשע"ח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DE3B-5EA5-4ECC-A3AE-40B5E8336D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911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522" y="273114"/>
            <a:ext cx="4010561" cy="1162319"/>
          </a:xfrm>
        </p:spPr>
        <p:txBody>
          <a:bodyPr anchor="b"/>
          <a:lstStyle>
            <a:lvl1pPr algn="r">
              <a:defRPr sz="22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766113" y="273115"/>
            <a:ext cx="6814780" cy="5854468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522" y="1435433"/>
            <a:ext cx="4010561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4657" indent="0">
              <a:buNone/>
              <a:defRPr sz="1300"/>
            </a:lvl2pPr>
            <a:lvl3pPr marL="1009315" indent="0">
              <a:buNone/>
              <a:defRPr sz="1100"/>
            </a:lvl3pPr>
            <a:lvl4pPr marL="1513972" indent="0">
              <a:buNone/>
              <a:defRPr sz="1000"/>
            </a:lvl4pPr>
            <a:lvl5pPr marL="2018629" indent="0">
              <a:buNone/>
              <a:defRPr sz="1000"/>
            </a:lvl5pPr>
            <a:lvl6pPr marL="2523287" indent="0">
              <a:buNone/>
              <a:defRPr sz="1000"/>
            </a:lvl6pPr>
            <a:lvl7pPr marL="3027944" indent="0">
              <a:buNone/>
              <a:defRPr sz="1000"/>
            </a:lvl7pPr>
            <a:lvl8pPr marL="3532602" indent="0">
              <a:buNone/>
              <a:defRPr sz="1000"/>
            </a:lvl8pPr>
            <a:lvl9pPr marL="4037259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F2CC-8C01-4D07-9930-B0FF534076C7}" type="datetimeFigureOut">
              <a:rPr lang="he-IL" smtClean="0"/>
              <a:t>י"ח/סיון/תשע"ח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DE3B-5EA5-4ECC-A3AE-40B5E8336D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29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89406" y="4801711"/>
            <a:ext cx="7314248" cy="566870"/>
          </a:xfrm>
        </p:spPr>
        <p:txBody>
          <a:bodyPr anchor="b"/>
          <a:lstStyle>
            <a:lvl1pPr algn="r">
              <a:defRPr sz="22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500"/>
            </a:lvl1pPr>
            <a:lvl2pPr marL="504657" indent="0">
              <a:buNone/>
              <a:defRPr sz="3100"/>
            </a:lvl2pPr>
            <a:lvl3pPr marL="1009315" indent="0">
              <a:buNone/>
              <a:defRPr sz="2600"/>
            </a:lvl3pPr>
            <a:lvl4pPr marL="1513972" indent="0">
              <a:buNone/>
              <a:defRPr sz="2200"/>
            </a:lvl4pPr>
            <a:lvl5pPr marL="2018629" indent="0">
              <a:buNone/>
              <a:defRPr sz="2200"/>
            </a:lvl5pPr>
            <a:lvl6pPr marL="2523287" indent="0">
              <a:buNone/>
              <a:defRPr sz="2200"/>
            </a:lvl6pPr>
            <a:lvl7pPr marL="3027944" indent="0">
              <a:buNone/>
              <a:defRPr sz="2200"/>
            </a:lvl7pPr>
            <a:lvl8pPr marL="3532602" indent="0">
              <a:buNone/>
              <a:defRPr sz="2200"/>
            </a:lvl8pPr>
            <a:lvl9pPr marL="4037259" indent="0">
              <a:buNone/>
              <a:defRPr sz="22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500"/>
            </a:lvl1pPr>
            <a:lvl2pPr marL="504657" indent="0">
              <a:buNone/>
              <a:defRPr sz="1300"/>
            </a:lvl2pPr>
            <a:lvl3pPr marL="1009315" indent="0">
              <a:buNone/>
              <a:defRPr sz="1100"/>
            </a:lvl3pPr>
            <a:lvl4pPr marL="1513972" indent="0">
              <a:buNone/>
              <a:defRPr sz="1000"/>
            </a:lvl4pPr>
            <a:lvl5pPr marL="2018629" indent="0">
              <a:buNone/>
              <a:defRPr sz="1000"/>
            </a:lvl5pPr>
            <a:lvl6pPr marL="2523287" indent="0">
              <a:buNone/>
              <a:defRPr sz="1000"/>
            </a:lvl6pPr>
            <a:lvl7pPr marL="3027944" indent="0">
              <a:buNone/>
              <a:defRPr sz="1000"/>
            </a:lvl7pPr>
            <a:lvl8pPr marL="3532602" indent="0">
              <a:buNone/>
              <a:defRPr sz="1000"/>
            </a:lvl8pPr>
            <a:lvl9pPr marL="4037259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F2CC-8C01-4D07-9930-B0FF534076C7}" type="datetimeFigureOut">
              <a:rPr lang="he-IL" smtClean="0"/>
              <a:t>י"ח/סיון/תשע"ח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DE3B-5EA5-4ECC-A3AE-40B5E8336D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717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0931" tIns="50466" rIns="100931" bIns="50466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0931" tIns="50466" rIns="100931" bIns="50466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 vert="horz" lIns="100931" tIns="50466" rIns="100931" bIns="50466" rtlCol="1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1F2CC-8C01-4D07-9930-B0FF534076C7}" type="datetimeFigureOut">
              <a:rPr lang="he-IL" smtClean="0"/>
              <a:t>י"ח/סיון/תשע"ח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</p:spPr>
        <p:txBody>
          <a:bodyPr vert="horz" lIns="100931" tIns="50466" rIns="100931" bIns="50466" rtlCol="1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</p:spPr>
        <p:txBody>
          <a:bodyPr vert="horz" lIns="100931" tIns="50466" rIns="100931" bIns="50466" rtlCol="1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BDE3B-5EA5-4ECC-A3AE-40B5E8336D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398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09315" rtl="1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493" indent="-378493" algn="r" defTabSz="1009315" rtl="1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20068" indent="-315411" algn="r" defTabSz="1009315" rtl="1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1643" indent="-252329" algn="r" defTabSz="1009315" rtl="1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6301" indent="-252329" algn="r" defTabSz="1009315" rtl="1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70958" indent="-252329" algn="r" defTabSz="1009315" rtl="1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5615" indent="-252329" algn="r" defTabSz="1009315" rtl="1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80273" indent="-252329" algn="r" defTabSz="1009315" rtl="1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4930" indent="-252329" algn="r" defTabSz="1009315" rtl="1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9588" indent="-252329" algn="r" defTabSz="1009315" rtl="1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1009315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657" algn="r" defTabSz="1009315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9315" algn="r" defTabSz="1009315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3972" algn="r" defTabSz="1009315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8629" algn="r" defTabSz="1009315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3287" algn="r" defTabSz="1009315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7944" algn="r" defTabSz="1009315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32602" algn="r" defTabSz="1009315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7259" algn="r" defTabSz="1009315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26654" y="1127248"/>
            <a:ext cx="10361851" cy="1222426"/>
          </a:xfrm>
        </p:spPr>
        <p:txBody>
          <a:bodyPr>
            <a:noAutofit/>
          </a:bodyPr>
          <a:lstStyle/>
          <a:p>
            <a:r>
              <a:rPr lang="he-IL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/>
            </a:r>
            <a:br>
              <a:rPr lang="he-IL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</a:br>
            <a:r>
              <a:rPr lang="he-IL" sz="115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>השומר </a:t>
            </a:r>
            <a:r>
              <a:rPr lang="he-IL" sz="115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>החדש</a:t>
            </a:r>
            <a:r>
              <a:rPr lang="he-IL" sz="11500" dirty="0">
                <a:solidFill>
                  <a:srgbClr val="99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/>
            </a:r>
            <a:br>
              <a:rPr lang="he-IL" sz="11500" dirty="0">
                <a:solidFill>
                  <a:srgbClr val="99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</a:br>
            <a:endParaRPr lang="he-IL" sz="11500" dirty="0">
              <a:solidFill>
                <a:srgbClr val="99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6103194" y="4149874"/>
            <a:ext cx="5400600" cy="1753006"/>
          </a:xfrm>
        </p:spPr>
        <p:txBody>
          <a:bodyPr>
            <a:noAutofit/>
          </a:bodyPr>
          <a:lstStyle/>
          <a:p>
            <a:pPr algn="r"/>
            <a:r>
              <a:rPr lang="he-IL" sz="3600" b="1" dirty="0" smtClean="0">
                <a:solidFill>
                  <a:srgbClr val="CD565F"/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מזל סבן</a:t>
            </a:r>
          </a:p>
          <a:p>
            <a:pPr algn="r"/>
            <a:r>
              <a:rPr lang="he-IL" sz="3600" b="1" dirty="0" smtClean="0">
                <a:solidFill>
                  <a:srgbClr val="CD565F"/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ענת ציוני</a:t>
            </a:r>
          </a:p>
          <a:p>
            <a:pPr algn="r"/>
            <a:r>
              <a:rPr lang="he-IL" sz="3600" b="1" dirty="0" smtClean="0">
                <a:solidFill>
                  <a:srgbClr val="CD565F"/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תימור-נועה לוי</a:t>
            </a:r>
          </a:p>
          <a:p>
            <a:pPr algn="r"/>
            <a:r>
              <a:rPr lang="he-IL" sz="3600" b="1" dirty="0" smtClean="0">
                <a:solidFill>
                  <a:srgbClr val="927389"/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צוות 27</a:t>
            </a:r>
            <a:endParaRPr lang="he-IL" sz="3600" b="1" dirty="0">
              <a:solidFill>
                <a:srgbClr val="927389"/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sp>
        <p:nvSpPr>
          <p:cNvPr id="4" name="כותרת משנה 2"/>
          <p:cNvSpPr txBox="1">
            <a:spLocks/>
          </p:cNvSpPr>
          <p:nvPr/>
        </p:nvSpPr>
        <p:spPr>
          <a:xfrm>
            <a:off x="-1105594" y="5806058"/>
            <a:ext cx="8533290" cy="1753006"/>
          </a:xfrm>
          <a:prstGeom prst="rect">
            <a:avLst/>
          </a:prstGeom>
        </p:spPr>
        <p:txBody>
          <a:bodyPr vert="horz" lIns="100931" tIns="50466" rIns="100931" bIns="50466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 smtClean="0">
                <a:solidFill>
                  <a:srgbClr val="FCB9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>מנחה: ד"ר דיצה </a:t>
            </a:r>
            <a:r>
              <a:rPr lang="he-IL" sz="3600" b="1" dirty="0" err="1" smtClean="0">
                <a:solidFill>
                  <a:srgbClr val="FCB9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>ביימל</a:t>
            </a:r>
            <a:endParaRPr lang="he-IL" sz="3600" b="1" dirty="0">
              <a:solidFill>
                <a:srgbClr val="FCB9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pic>
        <p:nvPicPr>
          <p:cNvPr id="8" name="Picture 8" descr="C:\Users\814\Downloads\תמונה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89" y="-34602"/>
            <a:ext cx="8903519" cy="124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imor\Desktop\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041" y="2565698"/>
            <a:ext cx="2600276" cy="260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80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rot="16200000">
            <a:off x="-3065634" y="3427875"/>
            <a:ext cx="6838825" cy="472006"/>
          </a:xfrm>
        </p:spPr>
        <p:txBody>
          <a:bodyPr>
            <a:noAutofit/>
          </a:bodyPr>
          <a:lstStyle/>
          <a:p>
            <a:pPr lvl="0"/>
            <a:r>
              <a:rPr lang="he-IL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Regular" panose="02020603050405020304" pitchFamily="18" charset="-79"/>
                <a:ea typeface="+mn-ea"/>
                <a:cs typeface="FbSpacer Regular" panose="02020603050405020304" pitchFamily="18" charset="-79"/>
              </a:rPr>
              <a:t>ממשק</a:t>
            </a:r>
            <a:r>
              <a:rPr lang="he-IL" sz="900" b="1" dirty="0" smtClean="0">
                <a:latin typeface="FbSpacer Regular" panose="02020603050405020304" pitchFamily="18" charset="-79"/>
                <a:cs typeface="FbSpacer Regular" panose="02020603050405020304" pitchFamily="18" charset="-79"/>
              </a:rPr>
              <a:t> </a:t>
            </a:r>
            <a:r>
              <a:rPr lang="he-IL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Regular" panose="02020603050405020304" pitchFamily="18" charset="-79"/>
                <a:ea typeface="+mn-ea"/>
                <a:cs typeface="FbSpacer Regular" panose="02020603050405020304" pitchFamily="18" charset="-79"/>
              </a:rPr>
              <a:t>שולחני </a:t>
            </a:r>
            <a:r>
              <a:rPr lang="he-IL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Regular" panose="02020603050405020304" pitchFamily="18" charset="-79"/>
                <a:ea typeface="+mn-ea"/>
                <a:cs typeface="FbSpacer Regular" panose="02020603050405020304" pitchFamily="18" charset="-79"/>
              </a:rPr>
              <a:t>לשומר ואורח</a:t>
            </a:r>
            <a:endParaRPr lang="he-IL" sz="24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bSpacer Regular" panose="02020603050405020304" pitchFamily="18" charset="-79"/>
              <a:ea typeface="+mn-ea"/>
              <a:cs typeface="FbSpacer Regular" panose="02020603050405020304" pitchFamily="18" charset="-79"/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1918742" y="179599"/>
            <a:ext cx="72587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6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>עץ </a:t>
            </a:r>
            <a:r>
              <a:rPr lang="he-IL" sz="6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>מסכים</a:t>
            </a:r>
            <a:endParaRPr lang="he-IL" sz="6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270670" y="1183790"/>
            <a:ext cx="9001000" cy="5877306"/>
            <a:chOff x="179512" y="476672"/>
            <a:chExt cx="8784976" cy="6120680"/>
          </a:xfrm>
        </p:grpSpPr>
        <p:graphicFrame>
          <p:nvGraphicFramePr>
            <p:cNvPr id="54" name="Diagram 53"/>
            <p:cNvGraphicFramePr/>
            <p:nvPr>
              <p:extLst>
                <p:ext uri="{D42A27DB-BD31-4B8C-83A1-F6EECF244321}">
                  <p14:modId xmlns:p14="http://schemas.microsoft.com/office/powerpoint/2010/main" val="4103524124"/>
                </p:ext>
              </p:extLst>
            </p:nvPr>
          </p:nvGraphicFramePr>
          <p:xfrm>
            <a:off x="179512" y="476672"/>
            <a:ext cx="8784976" cy="61206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55" name="Elbow Connector 54"/>
            <p:cNvCxnSpPr/>
            <p:nvPr/>
          </p:nvCxnSpPr>
          <p:spPr>
            <a:xfrm rot="5400000" flipH="1" flipV="1">
              <a:off x="4499992" y="2348880"/>
              <a:ext cx="1440160" cy="432048"/>
            </a:xfrm>
            <a:prstGeom prst="bentConnector3">
              <a:avLst>
                <a:gd name="adj1" fmla="val -391"/>
              </a:avLst>
            </a:prstGeom>
            <a:ln w="222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2" name="מלבן 91"/>
          <p:cNvSpPr/>
          <p:nvPr/>
        </p:nvSpPr>
        <p:spPr>
          <a:xfrm>
            <a:off x="10559702" y="-26590"/>
            <a:ext cx="1634479" cy="68861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93" name="קבוצה 92"/>
          <p:cNvGrpSpPr/>
          <p:nvPr/>
        </p:nvGrpSpPr>
        <p:grpSpPr>
          <a:xfrm>
            <a:off x="10640114" y="117426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94" name="קבוצה 93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96" name="מלבן מעוגל 95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0944918" y="503658"/>
                <a:ext cx="597688" cy="3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b="1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רקע</a:t>
                </a:r>
                <a:endParaRPr lang="he-IL" sz="2400" b="1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95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98" name="קבוצה 97"/>
          <p:cNvGrpSpPr/>
          <p:nvPr/>
        </p:nvGrpSpPr>
        <p:grpSpPr>
          <a:xfrm>
            <a:off x="10640114" y="1485578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99" name="קבוצה 98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101" name="מלבן מעוגל 100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0944918" y="417012"/>
                <a:ext cx="597688" cy="5734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מצב קיים</a:t>
                </a:r>
                <a:endParaRPr lang="he-IL" sz="2400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100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103" name="קבוצה 102"/>
          <p:cNvGrpSpPr/>
          <p:nvPr/>
        </p:nvGrpSpPr>
        <p:grpSpPr>
          <a:xfrm>
            <a:off x="10559704" y="2853730"/>
            <a:ext cx="1577572" cy="1147926"/>
            <a:chOff x="10810917" y="269623"/>
            <a:chExt cx="1284220" cy="792087"/>
          </a:xfrm>
          <a:solidFill>
            <a:schemeClr val="bg1"/>
          </a:solidFill>
        </p:grpSpPr>
        <p:grpSp>
          <p:nvGrpSpPr>
            <p:cNvPr id="104" name="קבוצה 103"/>
            <p:cNvGrpSpPr/>
            <p:nvPr/>
          </p:nvGrpSpPr>
          <p:grpSpPr>
            <a:xfrm>
              <a:off x="10810917" y="269623"/>
              <a:ext cx="1284220" cy="792087"/>
              <a:chOff x="10810917" y="269623"/>
              <a:chExt cx="1284220" cy="792087"/>
            </a:xfrm>
            <a:grpFill/>
          </p:grpSpPr>
          <p:sp>
            <p:nvSpPr>
              <p:cNvPr id="106" name="מלבן מעוגל 105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810917" y="518056"/>
                <a:ext cx="725529" cy="3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אפיון</a:t>
                </a:r>
                <a:endParaRPr lang="he-IL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105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19310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108" name="קבוצה 107"/>
          <p:cNvGrpSpPr/>
          <p:nvPr/>
        </p:nvGrpSpPr>
        <p:grpSpPr>
          <a:xfrm>
            <a:off x="10625059" y="4221882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109" name="קבוצה 108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111" name="מלבן מעוגל 110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10910666" y="417012"/>
                <a:ext cx="666191" cy="5734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Asakim" panose="00000400000000000000" pitchFamily="2" charset="-79"/>
                    <a:cs typeface="Asakim" panose="00000400000000000000" pitchFamily="2" charset="-79"/>
                  </a:rPr>
                  <a:t>אב טיפוס</a:t>
                </a:r>
                <a:endParaRPr lang="he-IL" sz="2400" dirty="0">
                  <a:solidFill>
                    <a:schemeClr val="bg1">
                      <a:lumMod val="65000"/>
                    </a:schemeClr>
                  </a:solidFill>
                  <a:latin typeface="Asakim" panose="00000400000000000000" pitchFamily="2" charset="-79"/>
                  <a:cs typeface="Asakim" panose="00000400000000000000" pitchFamily="2" charset="-79"/>
                </a:endParaRPr>
              </a:p>
            </p:txBody>
          </p:sp>
        </p:grpSp>
        <p:pic>
          <p:nvPicPr>
            <p:cNvPr id="110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113" name="קבוצה 112"/>
          <p:cNvGrpSpPr/>
          <p:nvPr/>
        </p:nvGrpSpPr>
        <p:grpSpPr>
          <a:xfrm>
            <a:off x="10625056" y="4221882"/>
            <a:ext cx="1503764" cy="1147926"/>
            <a:chOff x="10870999" y="269623"/>
            <a:chExt cx="1224136" cy="792087"/>
          </a:xfrm>
          <a:solidFill>
            <a:schemeClr val="bg1"/>
          </a:solidFill>
        </p:grpSpPr>
        <p:sp>
          <p:nvSpPr>
            <p:cNvPr id="114" name="מלבן מעוגל 113"/>
            <p:cNvSpPr/>
            <p:nvPr/>
          </p:nvSpPr>
          <p:spPr>
            <a:xfrm>
              <a:off x="10870999" y="269623"/>
              <a:ext cx="1224136" cy="792087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15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89112" y="345717"/>
              <a:ext cx="447200" cy="715993"/>
            </a:xfrm>
            <a:prstGeom prst="roundRect">
              <a:avLst/>
            </a:prstGeom>
            <a:grpFill/>
            <a:extLst/>
          </p:spPr>
        </p:pic>
      </p:grpSp>
      <p:sp>
        <p:nvSpPr>
          <p:cNvPr id="116" name="TextBox 115"/>
          <p:cNvSpPr txBox="1"/>
          <p:nvPr/>
        </p:nvSpPr>
        <p:spPr>
          <a:xfrm>
            <a:off x="10631710" y="4552305"/>
            <a:ext cx="82202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1">
                    <a:lumMod val="65000"/>
                  </a:schemeClr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תיכון</a:t>
            </a:r>
            <a:endParaRPr lang="he-IL" dirty="0">
              <a:solidFill>
                <a:schemeClr val="bg1">
                  <a:lumMod val="6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grpSp>
        <p:nvGrpSpPr>
          <p:cNvPr id="117" name="קבוצה 116"/>
          <p:cNvGrpSpPr/>
          <p:nvPr/>
        </p:nvGrpSpPr>
        <p:grpSpPr>
          <a:xfrm>
            <a:off x="10631710" y="5544368"/>
            <a:ext cx="1503764" cy="1147926"/>
            <a:chOff x="10870999" y="269623"/>
            <a:chExt cx="1224136" cy="792087"/>
          </a:xfrm>
          <a:solidFill>
            <a:schemeClr val="bg1"/>
          </a:solidFill>
        </p:grpSpPr>
        <p:sp>
          <p:nvSpPr>
            <p:cNvPr id="118" name="מלבן מעוגל 117"/>
            <p:cNvSpPr/>
            <p:nvPr/>
          </p:nvSpPr>
          <p:spPr>
            <a:xfrm>
              <a:off x="10870999" y="269623"/>
              <a:ext cx="1224136" cy="792087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19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89112" y="345717"/>
              <a:ext cx="447200" cy="715993"/>
            </a:xfrm>
            <a:prstGeom prst="roundRect">
              <a:avLst/>
            </a:prstGeom>
            <a:grpFill/>
            <a:extLst/>
          </p:spPr>
        </p:pic>
      </p:grpSp>
      <p:sp>
        <p:nvSpPr>
          <p:cNvPr id="120" name="TextBox 119"/>
          <p:cNvSpPr txBox="1"/>
          <p:nvPr/>
        </p:nvSpPr>
        <p:spPr>
          <a:xfrm>
            <a:off x="10487694" y="5950074"/>
            <a:ext cx="117895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1">
                    <a:lumMod val="65000"/>
                  </a:schemeClr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חלופות</a:t>
            </a:r>
            <a:endParaRPr lang="he-IL" dirty="0">
              <a:solidFill>
                <a:schemeClr val="bg1">
                  <a:lumMod val="6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188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כותרת 1"/>
          <p:cNvSpPr txBox="1">
            <a:spLocks/>
          </p:cNvSpPr>
          <p:nvPr/>
        </p:nvSpPr>
        <p:spPr>
          <a:xfrm>
            <a:off x="622598" y="369408"/>
            <a:ext cx="9806165" cy="895944"/>
          </a:xfrm>
          <a:prstGeom prst="rect">
            <a:avLst/>
          </a:prstGeom>
        </p:spPr>
        <p:txBody>
          <a:bodyPr vert="horz" lIns="100931" tIns="50466" rIns="100931" bIns="50466" rtlCol="1" anchor="ctr">
            <a:normAutofit fontScale="25000" lnSpcReduction="20000"/>
          </a:bodyPr>
          <a:lstStyle>
            <a:lvl1pPr algn="ctr" defTabSz="1009315" rtl="1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60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  <a:t/>
            </a:r>
            <a:br>
              <a:rPr lang="he-IL" sz="60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</a:br>
            <a:r>
              <a:rPr lang="he-IL" sz="60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  <a:t/>
            </a:r>
            <a:br>
              <a:rPr lang="he-IL" sz="60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</a:br>
            <a:r>
              <a:rPr lang="he-IL" sz="600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he-IL" sz="600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e-IL" sz="6000" dirty="0"/>
          </a:p>
        </p:txBody>
      </p:sp>
      <p:sp>
        <p:nvSpPr>
          <p:cNvPr id="32" name="כותרת 1"/>
          <p:cNvSpPr txBox="1">
            <a:spLocks/>
          </p:cNvSpPr>
          <p:nvPr/>
        </p:nvSpPr>
        <p:spPr>
          <a:xfrm>
            <a:off x="774998" y="521808"/>
            <a:ext cx="9806165" cy="895944"/>
          </a:xfrm>
          <a:prstGeom prst="rect">
            <a:avLst/>
          </a:prstGeom>
        </p:spPr>
        <p:txBody>
          <a:bodyPr vert="horz" lIns="100931" tIns="50466" rIns="100931" bIns="50466" rtlCol="1" anchor="ctr">
            <a:normAutofit fontScale="25000" lnSpcReduction="20000"/>
          </a:bodyPr>
          <a:lstStyle>
            <a:lvl1pPr algn="ctr" defTabSz="1009315" rtl="1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60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  <a:t/>
            </a:r>
            <a:br>
              <a:rPr lang="he-IL" sz="60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</a:br>
            <a:r>
              <a:rPr lang="he-IL" sz="60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  <a:t/>
            </a:r>
            <a:br>
              <a:rPr lang="he-IL" sz="60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</a:br>
            <a:r>
              <a:rPr lang="he-IL" sz="600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  <a:t/>
            </a:r>
            <a:br>
              <a:rPr lang="he-IL" sz="600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</a:br>
            <a:endParaRPr lang="he-IL" sz="6000" dirty="0">
              <a:latin typeface="Asakim" panose="00000400000000000000" pitchFamily="2" charset="-79"/>
              <a:cs typeface="Asakim" panose="00000400000000000000" pitchFamily="2" charset="-79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2311904" y="219904"/>
            <a:ext cx="72122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6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>תרשים נסיבות השימוש</a:t>
            </a:r>
          </a:p>
        </p:txBody>
      </p:sp>
      <p:pic>
        <p:nvPicPr>
          <p:cNvPr id="49" name="תמונה 48"/>
          <p:cNvPicPr/>
          <p:nvPr/>
        </p:nvPicPr>
        <p:blipFill>
          <a:blip r:embed="rId2"/>
          <a:stretch>
            <a:fillRect/>
          </a:stretch>
        </p:blipFill>
        <p:spPr>
          <a:xfrm>
            <a:off x="622598" y="1243368"/>
            <a:ext cx="9923442" cy="6002850"/>
          </a:xfrm>
          <a:prstGeom prst="rect">
            <a:avLst/>
          </a:prstGeom>
        </p:spPr>
      </p:pic>
      <p:sp>
        <p:nvSpPr>
          <p:cNvPr id="58" name="כותרת 1"/>
          <p:cNvSpPr>
            <a:spLocks noGrp="1"/>
          </p:cNvSpPr>
          <p:nvPr>
            <p:ph type="title"/>
          </p:nvPr>
        </p:nvSpPr>
        <p:spPr>
          <a:xfrm rot="16200000">
            <a:off x="-3065634" y="3427875"/>
            <a:ext cx="6838825" cy="472006"/>
          </a:xfrm>
        </p:spPr>
        <p:txBody>
          <a:bodyPr>
            <a:noAutofit/>
          </a:bodyPr>
          <a:lstStyle/>
          <a:p>
            <a:pPr lvl="0"/>
            <a:r>
              <a:rPr lang="he-IL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Regular" panose="02020603050405020304" pitchFamily="18" charset="-79"/>
                <a:ea typeface="+mn-ea"/>
                <a:cs typeface="FbSpacer Regular" panose="02020603050405020304" pitchFamily="18" charset="-79"/>
              </a:rPr>
              <a:t>ממשק</a:t>
            </a:r>
            <a:r>
              <a:rPr lang="he-IL" sz="900" b="1" dirty="0" smtClean="0">
                <a:latin typeface="FbSpacer Regular" panose="02020603050405020304" pitchFamily="18" charset="-79"/>
                <a:cs typeface="FbSpacer Regular" panose="02020603050405020304" pitchFamily="18" charset="-79"/>
              </a:rPr>
              <a:t> </a:t>
            </a:r>
            <a:r>
              <a:rPr lang="he-IL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Regular" panose="02020603050405020304" pitchFamily="18" charset="-79"/>
                <a:ea typeface="+mn-ea"/>
                <a:cs typeface="FbSpacer Regular" panose="02020603050405020304" pitchFamily="18" charset="-79"/>
              </a:rPr>
              <a:t>שולחני </a:t>
            </a:r>
            <a:r>
              <a:rPr lang="he-IL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Regular" panose="02020603050405020304" pitchFamily="18" charset="-79"/>
                <a:ea typeface="+mn-ea"/>
                <a:cs typeface="FbSpacer Regular" panose="02020603050405020304" pitchFamily="18" charset="-79"/>
              </a:rPr>
              <a:t>לשומר ואורח</a:t>
            </a:r>
            <a:endParaRPr lang="he-IL" sz="24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bSpacer Regular" panose="02020603050405020304" pitchFamily="18" charset="-79"/>
              <a:ea typeface="+mn-ea"/>
              <a:cs typeface="FbSpacer Regular" panose="02020603050405020304" pitchFamily="18" charset="-79"/>
            </a:endParaRPr>
          </a:p>
        </p:txBody>
      </p:sp>
      <p:sp>
        <p:nvSpPr>
          <p:cNvPr id="59" name="מלבן 58"/>
          <p:cNvSpPr/>
          <p:nvPr/>
        </p:nvSpPr>
        <p:spPr>
          <a:xfrm>
            <a:off x="10559702" y="-26590"/>
            <a:ext cx="1634479" cy="68861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60" name="קבוצה 59"/>
          <p:cNvGrpSpPr/>
          <p:nvPr/>
        </p:nvGrpSpPr>
        <p:grpSpPr>
          <a:xfrm>
            <a:off x="10640114" y="117426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61" name="קבוצה 60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63" name="מלבן מעוגל 62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0944918" y="503658"/>
                <a:ext cx="597688" cy="3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b="1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רקע</a:t>
                </a:r>
                <a:endParaRPr lang="he-IL" sz="2400" b="1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62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71" name="קבוצה 70"/>
          <p:cNvGrpSpPr/>
          <p:nvPr/>
        </p:nvGrpSpPr>
        <p:grpSpPr>
          <a:xfrm>
            <a:off x="10640114" y="1485578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72" name="קבוצה 71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74" name="מלבן מעוגל 73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0944918" y="417012"/>
                <a:ext cx="597688" cy="5734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מצב קיים</a:t>
                </a:r>
                <a:endParaRPr lang="he-IL" sz="2400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73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76" name="קבוצה 75"/>
          <p:cNvGrpSpPr/>
          <p:nvPr/>
        </p:nvGrpSpPr>
        <p:grpSpPr>
          <a:xfrm>
            <a:off x="10559704" y="2853730"/>
            <a:ext cx="1577572" cy="1147926"/>
            <a:chOff x="10810917" y="269623"/>
            <a:chExt cx="1284220" cy="792087"/>
          </a:xfrm>
          <a:solidFill>
            <a:schemeClr val="bg1"/>
          </a:solidFill>
        </p:grpSpPr>
        <p:grpSp>
          <p:nvGrpSpPr>
            <p:cNvPr id="77" name="קבוצה 76"/>
            <p:cNvGrpSpPr/>
            <p:nvPr/>
          </p:nvGrpSpPr>
          <p:grpSpPr>
            <a:xfrm>
              <a:off x="10810917" y="269623"/>
              <a:ext cx="1284220" cy="792087"/>
              <a:chOff x="10810917" y="269623"/>
              <a:chExt cx="1284220" cy="792087"/>
            </a:xfrm>
            <a:grpFill/>
          </p:grpSpPr>
          <p:sp>
            <p:nvSpPr>
              <p:cNvPr id="79" name="מלבן מעוגל 78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0810917" y="518056"/>
                <a:ext cx="725529" cy="3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אפיון</a:t>
                </a:r>
                <a:endParaRPr lang="he-IL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78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19310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81" name="קבוצה 80"/>
          <p:cNvGrpSpPr/>
          <p:nvPr/>
        </p:nvGrpSpPr>
        <p:grpSpPr>
          <a:xfrm>
            <a:off x="10625059" y="4221882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82" name="קבוצה 81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84" name="מלבן מעוגל 83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0910666" y="417012"/>
                <a:ext cx="666191" cy="5734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Asakim" panose="00000400000000000000" pitchFamily="2" charset="-79"/>
                    <a:cs typeface="Asakim" panose="00000400000000000000" pitchFamily="2" charset="-79"/>
                  </a:rPr>
                  <a:t>אב טיפוס</a:t>
                </a:r>
                <a:endParaRPr lang="he-IL" sz="2400" dirty="0">
                  <a:solidFill>
                    <a:schemeClr val="bg1">
                      <a:lumMod val="65000"/>
                    </a:schemeClr>
                  </a:solidFill>
                  <a:latin typeface="Asakim" panose="00000400000000000000" pitchFamily="2" charset="-79"/>
                  <a:cs typeface="Asakim" panose="00000400000000000000" pitchFamily="2" charset="-79"/>
                </a:endParaRPr>
              </a:p>
            </p:txBody>
          </p:sp>
        </p:grpSp>
        <p:pic>
          <p:nvPicPr>
            <p:cNvPr id="83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86" name="קבוצה 85"/>
          <p:cNvGrpSpPr/>
          <p:nvPr/>
        </p:nvGrpSpPr>
        <p:grpSpPr>
          <a:xfrm>
            <a:off x="10625056" y="4221882"/>
            <a:ext cx="1503764" cy="1147926"/>
            <a:chOff x="10870999" y="269623"/>
            <a:chExt cx="1224136" cy="792087"/>
          </a:xfrm>
          <a:solidFill>
            <a:schemeClr val="bg1"/>
          </a:solidFill>
        </p:grpSpPr>
        <p:sp>
          <p:nvSpPr>
            <p:cNvPr id="87" name="מלבן מעוגל 86"/>
            <p:cNvSpPr/>
            <p:nvPr/>
          </p:nvSpPr>
          <p:spPr>
            <a:xfrm>
              <a:off x="10870999" y="269623"/>
              <a:ext cx="1224136" cy="792087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88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89112" y="345717"/>
              <a:ext cx="447200" cy="715993"/>
            </a:xfrm>
            <a:prstGeom prst="roundRect">
              <a:avLst/>
            </a:prstGeom>
            <a:grpFill/>
            <a:extLst/>
          </p:spPr>
        </p:pic>
      </p:grpSp>
      <p:sp>
        <p:nvSpPr>
          <p:cNvPr id="89" name="TextBox 88"/>
          <p:cNvSpPr txBox="1"/>
          <p:nvPr/>
        </p:nvSpPr>
        <p:spPr>
          <a:xfrm>
            <a:off x="10631710" y="4552305"/>
            <a:ext cx="82202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1">
                    <a:lumMod val="65000"/>
                  </a:schemeClr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תיכון</a:t>
            </a:r>
            <a:endParaRPr lang="he-IL" dirty="0">
              <a:solidFill>
                <a:schemeClr val="bg1">
                  <a:lumMod val="6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grpSp>
        <p:nvGrpSpPr>
          <p:cNvPr id="90" name="קבוצה 89"/>
          <p:cNvGrpSpPr/>
          <p:nvPr/>
        </p:nvGrpSpPr>
        <p:grpSpPr>
          <a:xfrm>
            <a:off x="10631710" y="5544368"/>
            <a:ext cx="1503764" cy="1147926"/>
            <a:chOff x="10870999" y="269623"/>
            <a:chExt cx="1224136" cy="792087"/>
          </a:xfrm>
          <a:solidFill>
            <a:schemeClr val="bg1"/>
          </a:solidFill>
        </p:grpSpPr>
        <p:sp>
          <p:nvSpPr>
            <p:cNvPr id="91" name="מלבן מעוגל 90"/>
            <p:cNvSpPr/>
            <p:nvPr/>
          </p:nvSpPr>
          <p:spPr>
            <a:xfrm>
              <a:off x="10870999" y="269623"/>
              <a:ext cx="1224136" cy="792087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92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89112" y="345717"/>
              <a:ext cx="447200" cy="715993"/>
            </a:xfrm>
            <a:prstGeom prst="roundRect">
              <a:avLst/>
            </a:prstGeom>
            <a:grpFill/>
            <a:extLst/>
          </p:spPr>
        </p:pic>
      </p:grpSp>
      <p:sp>
        <p:nvSpPr>
          <p:cNvPr id="93" name="TextBox 92"/>
          <p:cNvSpPr txBox="1"/>
          <p:nvPr/>
        </p:nvSpPr>
        <p:spPr>
          <a:xfrm>
            <a:off x="10487694" y="5950074"/>
            <a:ext cx="117895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1">
                    <a:lumMod val="65000"/>
                  </a:schemeClr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חלופות</a:t>
            </a:r>
            <a:endParaRPr lang="he-IL" dirty="0">
              <a:solidFill>
                <a:schemeClr val="bg1">
                  <a:lumMod val="6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6634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1602" y="725540"/>
            <a:ext cx="9806165" cy="862087"/>
          </a:xfrm>
        </p:spPr>
        <p:txBody>
          <a:bodyPr>
            <a:normAutofit fontScale="90000"/>
          </a:bodyPr>
          <a:lstStyle/>
          <a:p>
            <a:r>
              <a:rPr lang="he-IL" sz="9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  <a:t/>
            </a:r>
            <a:br>
              <a:rPr lang="he-IL" sz="9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</a:br>
            <a:r>
              <a:rPr lang="he-IL" sz="9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  <a:t/>
            </a:r>
            <a:br>
              <a:rPr lang="he-IL" sz="9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</a:br>
            <a:r>
              <a:rPr lang="he-IL" sz="9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  <a:t/>
            </a:r>
            <a:br>
              <a:rPr lang="he-IL" sz="9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</a:br>
            <a:r>
              <a:rPr lang="he-IL" sz="96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he-IL" sz="96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2350790" y="251017"/>
            <a:ext cx="72627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6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>הרשמה </a:t>
            </a:r>
            <a:r>
              <a:rPr lang="he-IL" sz="6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>לשמירות</a:t>
            </a:r>
          </a:p>
        </p:txBody>
      </p:sp>
      <p:pic>
        <p:nvPicPr>
          <p:cNvPr id="54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2998862" y="1913617"/>
            <a:ext cx="7161034" cy="4468505"/>
          </a:xfrm>
          <a:prstGeom prst="rect">
            <a:avLst/>
          </a:prstGeom>
        </p:spPr>
      </p:pic>
      <p:pic>
        <p:nvPicPr>
          <p:cNvPr id="55" name="Picture 79"/>
          <p:cNvPicPr/>
          <p:nvPr/>
        </p:nvPicPr>
        <p:blipFill>
          <a:blip r:embed="rId3"/>
          <a:stretch>
            <a:fillRect/>
          </a:stretch>
        </p:blipFill>
        <p:spPr>
          <a:xfrm>
            <a:off x="622598" y="1875604"/>
            <a:ext cx="2251710" cy="4381500"/>
          </a:xfrm>
          <a:prstGeom prst="rect">
            <a:avLst/>
          </a:prstGeom>
        </p:spPr>
      </p:pic>
      <p:sp>
        <p:nvSpPr>
          <p:cNvPr id="52" name="כותרת 1"/>
          <p:cNvSpPr txBox="1">
            <a:spLocks/>
          </p:cNvSpPr>
          <p:nvPr/>
        </p:nvSpPr>
        <p:spPr>
          <a:xfrm rot="16200000">
            <a:off x="-3065634" y="3427875"/>
            <a:ext cx="6838825" cy="472006"/>
          </a:xfrm>
          <a:prstGeom prst="rect">
            <a:avLst/>
          </a:prstGeom>
        </p:spPr>
        <p:txBody>
          <a:bodyPr vert="horz" lIns="100931" tIns="50466" rIns="100931" bIns="50466" rtlCol="1" anchor="ctr">
            <a:noAutofit/>
          </a:bodyPr>
          <a:lstStyle>
            <a:lvl1pPr algn="ctr" defTabSz="1009315" rtl="1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400" b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Regular" panose="02020603050405020304" pitchFamily="18" charset="-79"/>
                <a:ea typeface="+mn-ea"/>
                <a:cs typeface="FbSpacer Regular" panose="02020603050405020304" pitchFamily="18" charset="-79"/>
              </a:rPr>
              <a:t>ממשק</a:t>
            </a:r>
            <a:r>
              <a:rPr lang="he-IL" sz="900" b="1" smtClean="0">
                <a:latin typeface="FbSpacer Regular" panose="02020603050405020304" pitchFamily="18" charset="-79"/>
                <a:cs typeface="FbSpacer Regular" panose="02020603050405020304" pitchFamily="18" charset="-79"/>
              </a:rPr>
              <a:t> </a:t>
            </a:r>
            <a:r>
              <a:rPr lang="he-IL" sz="2400" b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Regular" panose="02020603050405020304" pitchFamily="18" charset="-79"/>
                <a:ea typeface="+mn-ea"/>
                <a:cs typeface="FbSpacer Regular" panose="02020603050405020304" pitchFamily="18" charset="-79"/>
              </a:rPr>
              <a:t>שולחני לשומר ואורח</a:t>
            </a:r>
            <a:endParaRPr lang="he-IL" sz="24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bSpacer Regular" panose="02020603050405020304" pitchFamily="18" charset="-79"/>
              <a:ea typeface="+mn-ea"/>
              <a:cs typeface="FbSpacer Regular" panose="02020603050405020304" pitchFamily="18" charset="-79"/>
            </a:endParaRPr>
          </a:p>
        </p:txBody>
      </p:sp>
      <p:sp>
        <p:nvSpPr>
          <p:cNvPr id="53" name="מלבן 52"/>
          <p:cNvSpPr/>
          <p:nvPr/>
        </p:nvSpPr>
        <p:spPr>
          <a:xfrm>
            <a:off x="10559702" y="-26590"/>
            <a:ext cx="1634479" cy="68861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56" name="קבוצה 55"/>
          <p:cNvGrpSpPr/>
          <p:nvPr/>
        </p:nvGrpSpPr>
        <p:grpSpPr>
          <a:xfrm>
            <a:off x="10640114" y="117426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57" name="קבוצה 56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59" name="מלבן מעוגל 58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0944918" y="503658"/>
                <a:ext cx="597688" cy="3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b="1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רקע</a:t>
                </a:r>
                <a:endParaRPr lang="he-IL" sz="2400" b="1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58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61" name="קבוצה 60"/>
          <p:cNvGrpSpPr/>
          <p:nvPr/>
        </p:nvGrpSpPr>
        <p:grpSpPr>
          <a:xfrm>
            <a:off x="10640114" y="1485578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62" name="קבוצה 61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70" name="מלבן מעוגל 69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0944918" y="417012"/>
                <a:ext cx="597688" cy="5734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מצב קיים</a:t>
                </a:r>
                <a:endParaRPr lang="he-IL" sz="2400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63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72" name="קבוצה 71"/>
          <p:cNvGrpSpPr/>
          <p:nvPr/>
        </p:nvGrpSpPr>
        <p:grpSpPr>
          <a:xfrm>
            <a:off x="10559704" y="2853730"/>
            <a:ext cx="1577572" cy="1147926"/>
            <a:chOff x="10810917" y="269623"/>
            <a:chExt cx="1284220" cy="792087"/>
          </a:xfrm>
          <a:solidFill>
            <a:schemeClr val="bg1"/>
          </a:solidFill>
        </p:grpSpPr>
        <p:grpSp>
          <p:nvGrpSpPr>
            <p:cNvPr id="73" name="קבוצה 72"/>
            <p:cNvGrpSpPr/>
            <p:nvPr/>
          </p:nvGrpSpPr>
          <p:grpSpPr>
            <a:xfrm>
              <a:off x="10810917" y="269623"/>
              <a:ext cx="1284220" cy="792087"/>
              <a:chOff x="10810917" y="269623"/>
              <a:chExt cx="1284220" cy="792087"/>
            </a:xfrm>
            <a:grpFill/>
          </p:grpSpPr>
          <p:sp>
            <p:nvSpPr>
              <p:cNvPr id="75" name="מלבן מעוגל 74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0810917" y="518056"/>
                <a:ext cx="725529" cy="3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אפיון</a:t>
                </a:r>
                <a:endParaRPr lang="he-IL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74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19310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77" name="קבוצה 76"/>
          <p:cNvGrpSpPr/>
          <p:nvPr/>
        </p:nvGrpSpPr>
        <p:grpSpPr>
          <a:xfrm>
            <a:off x="10625059" y="4221882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78" name="קבוצה 77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80" name="מלבן מעוגל 79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0910666" y="417012"/>
                <a:ext cx="666191" cy="5734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Asakim" panose="00000400000000000000" pitchFamily="2" charset="-79"/>
                    <a:cs typeface="Asakim" panose="00000400000000000000" pitchFamily="2" charset="-79"/>
                  </a:rPr>
                  <a:t>אב טיפוס</a:t>
                </a:r>
                <a:endParaRPr lang="he-IL" sz="2400" dirty="0">
                  <a:solidFill>
                    <a:schemeClr val="bg1">
                      <a:lumMod val="65000"/>
                    </a:schemeClr>
                  </a:solidFill>
                  <a:latin typeface="Asakim" panose="00000400000000000000" pitchFamily="2" charset="-79"/>
                  <a:cs typeface="Asakim" panose="00000400000000000000" pitchFamily="2" charset="-79"/>
                </a:endParaRPr>
              </a:p>
            </p:txBody>
          </p:sp>
        </p:grpSp>
        <p:pic>
          <p:nvPicPr>
            <p:cNvPr id="79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82" name="קבוצה 81"/>
          <p:cNvGrpSpPr/>
          <p:nvPr/>
        </p:nvGrpSpPr>
        <p:grpSpPr>
          <a:xfrm>
            <a:off x="10625056" y="4221882"/>
            <a:ext cx="1503764" cy="1147926"/>
            <a:chOff x="10870999" y="269623"/>
            <a:chExt cx="1224136" cy="792087"/>
          </a:xfrm>
          <a:solidFill>
            <a:schemeClr val="bg1"/>
          </a:solidFill>
        </p:grpSpPr>
        <p:sp>
          <p:nvSpPr>
            <p:cNvPr id="83" name="מלבן מעוגל 82"/>
            <p:cNvSpPr/>
            <p:nvPr/>
          </p:nvSpPr>
          <p:spPr>
            <a:xfrm>
              <a:off x="10870999" y="269623"/>
              <a:ext cx="1224136" cy="792087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84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89112" y="345717"/>
              <a:ext cx="447200" cy="715993"/>
            </a:xfrm>
            <a:prstGeom prst="roundRect">
              <a:avLst/>
            </a:prstGeom>
            <a:grpFill/>
            <a:extLst/>
          </p:spPr>
        </p:pic>
      </p:grpSp>
      <p:sp>
        <p:nvSpPr>
          <p:cNvPr id="85" name="TextBox 84"/>
          <p:cNvSpPr txBox="1"/>
          <p:nvPr/>
        </p:nvSpPr>
        <p:spPr>
          <a:xfrm>
            <a:off x="10631710" y="4552305"/>
            <a:ext cx="82202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1">
                    <a:lumMod val="65000"/>
                  </a:schemeClr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תיכון</a:t>
            </a:r>
            <a:endParaRPr lang="he-IL" dirty="0">
              <a:solidFill>
                <a:schemeClr val="bg1">
                  <a:lumMod val="6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grpSp>
        <p:nvGrpSpPr>
          <p:cNvPr id="86" name="קבוצה 85"/>
          <p:cNvGrpSpPr/>
          <p:nvPr/>
        </p:nvGrpSpPr>
        <p:grpSpPr>
          <a:xfrm>
            <a:off x="10631710" y="5544368"/>
            <a:ext cx="1503764" cy="1147926"/>
            <a:chOff x="10870999" y="269623"/>
            <a:chExt cx="1224136" cy="792087"/>
          </a:xfrm>
          <a:solidFill>
            <a:schemeClr val="bg1"/>
          </a:solidFill>
        </p:grpSpPr>
        <p:sp>
          <p:nvSpPr>
            <p:cNvPr id="87" name="מלבן מעוגל 86"/>
            <p:cNvSpPr/>
            <p:nvPr/>
          </p:nvSpPr>
          <p:spPr>
            <a:xfrm>
              <a:off x="10870999" y="269623"/>
              <a:ext cx="1224136" cy="792087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88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89112" y="345717"/>
              <a:ext cx="447200" cy="715993"/>
            </a:xfrm>
            <a:prstGeom prst="roundRect">
              <a:avLst/>
            </a:prstGeom>
            <a:grpFill/>
            <a:extLst/>
          </p:spPr>
        </p:pic>
      </p:grpSp>
      <p:sp>
        <p:nvSpPr>
          <p:cNvPr id="89" name="TextBox 88"/>
          <p:cNvSpPr txBox="1"/>
          <p:nvPr/>
        </p:nvSpPr>
        <p:spPr>
          <a:xfrm>
            <a:off x="10487694" y="5950074"/>
            <a:ext cx="117895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1">
                    <a:lumMod val="65000"/>
                  </a:schemeClr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חלופות</a:t>
            </a:r>
            <a:endParaRPr lang="he-IL" dirty="0">
              <a:solidFill>
                <a:schemeClr val="bg1">
                  <a:lumMod val="6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pic>
        <p:nvPicPr>
          <p:cNvPr id="37" name="Picture 3" descr="C:\Users\Timor\Desktop\Calendar-Tim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82" y="290872"/>
            <a:ext cx="883473" cy="79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14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1602" y="725540"/>
            <a:ext cx="9806165" cy="862087"/>
          </a:xfrm>
        </p:spPr>
        <p:txBody>
          <a:bodyPr>
            <a:normAutofit fontScale="90000"/>
          </a:bodyPr>
          <a:lstStyle/>
          <a:p>
            <a:r>
              <a:rPr lang="he-IL" sz="9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  <a:t/>
            </a:r>
            <a:br>
              <a:rPr lang="he-IL" sz="9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</a:br>
            <a:r>
              <a:rPr lang="he-IL" sz="9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  <a:t/>
            </a:r>
            <a:br>
              <a:rPr lang="he-IL" sz="9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</a:br>
            <a:r>
              <a:rPr lang="he-IL" sz="9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  <a:t/>
            </a:r>
            <a:br>
              <a:rPr lang="he-IL" sz="9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</a:br>
            <a:r>
              <a:rPr lang="he-IL" sz="96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he-IL" sz="96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e-IL" dirty="0"/>
          </a:p>
        </p:txBody>
      </p:sp>
      <p:pic>
        <p:nvPicPr>
          <p:cNvPr id="52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239222" y="1485578"/>
            <a:ext cx="2664296" cy="5206715"/>
          </a:xfrm>
          <a:prstGeom prst="rect">
            <a:avLst/>
          </a:prstGeom>
        </p:spPr>
      </p:pic>
      <p:pic>
        <p:nvPicPr>
          <p:cNvPr id="53" name="Picture 32"/>
          <p:cNvPicPr/>
          <p:nvPr/>
        </p:nvPicPr>
        <p:blipFill>
          <a:blip r:embed="rId3"/>
          <a:stretch>
            <a:fillRect/>
          </a:stretch>
        </p:blipFill>
        <p:spPr>
          <a:xfrm>
            <a:off x="2566814" y="1485578"/>
            <a:ext cx="2677002" cy="5197747"/>
          </a:xfrm>
          <a:prstGeom prst="rect">
            <a:avLst/>
          </a:prstGeom>
        </p:spPr>
      </p:pic>
      <p:sp>
        <p:nvSpPr>
          <p:cNvPr id="54" name="מלבן 53"/>
          <p:cNvSpPr/>
          <p:nvPr/>
        </p:nvSpPr>
        <p:spPr>
          <a:xfrm>
            <a:off x="10559702" y="-26590"/>
            <a:ext cx="1634479" cy="68861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55" name="קבוצה 54"/>
          <p:cNvGrpSpPr/>
          <p:nvPr/>
        </p:nvGrpSpPr>
        <p:grpSpPr>
          <a:xfrm>
            <a:off x="10640114" y="117426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56" name="קבוצה 55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58" name="מלבן מעוגל 57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0944918" y="503658"/>
                <a:ext cx="597688" cy="3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b="1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רקע</a:t>
                </a:r>
                <a:endParaRPr lang="he-IL" sz="2400" b="1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57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60" name="קבוצה 59"/>
          <p:cNvGrpSpPr/>
          <p:nvPr/>
        </p:nvGrpSpPr>
        <p:grpSpPr>
          <a:xfrm>
            <a:off x="10640114" y="1485578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61" name="קבוצה 60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63" name="מלבן מעוגל 62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0944918" y="417012"/>
                <a:ext cx="597688" cy="5734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מצב קיים</a:t>
                </a:r>
                <a:endParaRPr lang="he-IL" sz="2400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62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71" name="קבוצה 70"/>
          <p:cNvGrpSpPr/>
          <p:nvPr/>
        </p:nvGrpSpPr>
        <p:grpSpPr>
          <a:xfrm>
            <a:off x="10559704" y="2853730"/>
            <a:ext cx="1577572" cy="1147926"/>
            <a:chOff x="10810917" y="269623"/>
            <a:chExt cx="1284220" cy="792087"/>
          </a:xfrm>
          <a:solidFill>
            <a:schemeClr val="bg1"/>
          </a:solidFill>
        </p:grpSpPr>
        <p:grpSp>
          <p:nvGrpSpPr>
            <p:cNvPr id="72" name="קבוצה 71"/>
            <p:cNvGrpSpPr/>
            <p:nvPr/>
          </p:nvGrpSpPr>
          <p:grpSpPr>
            <a:xfrm>
              <a:off x="10810917" y="269623"/>
              <a:ext cx="1284220" cy="792087"/>
              <a:chOff x="10810917" y="269623"/>
              <a:chExt cx="1284220" cy="792087"/>
            </a:xfrm>
            <a:grpFill/>
          </p:grpSpPr>
          <p:sp>
            <p:nvSpPr>
              <p:cNvPr id="74" name="מלבן מעוגל 73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0810917" y="518056"/>
                <a:ext cx="725529" cy="3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אפיון</a:t>
                </a:r>
                <a:endParaRPr lang="he-IL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73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19310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76" name="קבוצה 75"/>
          <p:cNvGrpSpPr/>
          <p:nvPr/>
        </p:nvGrpSpPr>
        <p:grpSpPr>
          <a:xfrm>
            <a:off x="10625059" y="4221882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77" name="קבוצה 76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79" name="מלבן מעוגל 78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0910666" y="417012"/>
                <a:ext cx="666191" cy="5734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Asakim" panose="00000400000000000000" pitchFamily="2" charset="-79"/>
                    <a:cs typeface="Asakim" panose="00000400000000000000" pitchFamily="2" charset="-79"/>
                  </a:rPr>
                  <a:t>אב טיפוס</a:t>
                </a:r>
                <a:endParaRPr lang="he-IL" sz="2400" dirty="0">
                  <a:solidFill>
                    <a:schemeClr val="bg1">
                      <a:lumMod val="65000"/>
                    </a:schemeClr>
                  </a:solidFill>
                  <a:latin typeface="Asakim" panose="00000400000000000000" pitchFamily="2" charset="-79"/>
                  <a:cs typeface="Asakim" panose="00000400000000000000" pitchFamily="2" charset="-79"/>
                </a:endParaRPr>
              </a:p>
            </p:txBody>
          </p:sp>
        </p:grpSp>
        <p:pic>
          <p:nvPicPr>
            <p:cNvPr id="78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81" name="קבוצה 80"/>
          <p:cNvGrpSpPr/>
          <p:nvPr/>
        </p:nvGrpSpPr>
        <p:grpSpPr>
          <a:xfrm>
            <a:off x="10625056" y="4221882"/>
            <a:ext cx="1503764" cy="1147926"/>
            <a:chOff x="10870999" y="269623"/>
            <a:chExt cx="1224136" cy="792087"/>
          </a:xfrm>
          <a:solidFill>
            <a:schemeClr val="bg1"/>
          </a:solidFill>
        </p:grpSpPr>
        <p:sp>
          <p:nvSpPr>
            <p:cNvPr id="82" name="מלבן מעוגל 81"/>
            <p:cNvSpPr/>
            <p:nvPr/>
          </p:nvSpPr>
          <p:spPr>
            <a:xfrm>
              <a:off x="10870999" y="269623"/>
              <a:ext cx="1224136" cy="792087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83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89112" y="345717"/>
              <a:ext cx="447200" cy="715993"/>
            </a:xfrm>
            <a:prstGeom prst="roundRect">
              <a:avLst/>
            </a:prstGeom>
            <a:grpFill/>
            <a:extLst/>
          </p:spPr>
        </p:pic>
      </p:grpSp>
      <p:sp>
        <p:nvSpPr>
          <p:cNvPr id="84" name="TextBox 83"/>
          <p:cNvSpPr txBox="1"/>
          <p:nvPr/>
        </p:nvSpPr>
        <p:spPr>
          <a:xfrm>
            <a:off x="10631710" y="4552305"/>
            <a:ext cx="82202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1">
                    <a:lumMod val="65000"/>
                  </a:schemeClr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תיכון</a:t>
            </a:r>
            <a:endParaRPr lang="he-IL" dirty="0">
              <a:solidFill>
                <a:schemeClr val="bg1">
                  <a:lumMod val="6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grpSp>
        <p:nvGrpSpPr>
          <p:cNvPr id="85" name="קבוצה 84"/>
          <p:cNvGrpSpPr/>
          <p:nvPr/>
        </p:nvGrpSpPr>
        <p:grpSpPr>
          <a:xfrm>
            <a:off x="10631710" y="5544368"/>
            <a:ext cx="1503764" cy="1147926"/>
            <a:chOff x="10870999" y="269623"/>
            <a:chExt cx="1224136" cy="792087"/>
          </a:xfrm>
          <a:solidFill>
            <a:schemeClr val="bg1"/>
          </a:solidFill>
        </p:grpSpPr>
        <p:sp>
          <p:nvSpPr>
            <p:cNvPr id="86" name="מלבן מעוגל 85"/>
            <p:cNvSpPr/>
            <p:nvPr/>
          </p:nvSpPr>
          <p:spPr>
            <a:xfrm>
              <a:off x="10870999" y="269623"/>
              <a:ext cx="1224136" cy="792087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87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89112" y="345717"/>
              <a:ext cx="447200" cy="715993"/>
            </a:xfrm>
            <a:prstGeom prst="roundRect">
              <a:avLst/>
            </a:prstGeom>
            <a:grpFill/>
            <a:extLst/>
          </p:spPr>
        </p:pic>
      </p:grpSp>
      <p:sp>
        <p:nvSpPr>
          <p:cNvPr id="88" name="TextBox 87"/>
          <p:cNvSpPr txBox="1"/>
          <p:nvPr/>
        </p:nvSpPr>
        <p:spPr>
          <a:xfrm>
            <a:off x="10487694" y="5950074"/>
            <a:ext cx="117895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1">
                    <a:lumMod val="65000"/>
                  </a:schemeClr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חלופות</a:t>
            </a:r>
            <a:endParaRPr lang="he-IL" dirty="0">
              <a:solidFill>
                <a:schemeClr val="bg1">
                  <a:lumMod val="6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sp>
        <p:nvSpPr>
          <p:cNvPr id="89" name="מלבן 88"/>
          <p:cNvSpPr/>
          <p:nvPr/>
        </p:nvSpPr>
        <p:spPr>
          <a:xfrm>
            <a:off x="2666970" y="227705"/>
            <a:ext cx="65021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6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>פתיחת וסגירת אירוע</a:t>
            </a:r>
            <a:endParaRPr lang="he-IL" sz="6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pic>
        <p:nvPicPr>
          <p:cNvPr id="36" name="Picture 2" descr="C:\Users\timor\Desktop\alert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30" y="333450"/>
            <a:ext cx="882632" cy="88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76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50590" y="1020018"/>
            <a:ext cx="9806165" cy="4246463"/>
          </a:xfrm>
        </p:spPr>
        <p:txBody>
          <a:bodyPr>
            <a:normAutofit/>
          </a:bodyPr>
          <a:lstStyle/>
          <a:p>
            <a:r>
              <a:rPr lang="he-IL" sz="9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>ניתוח חלופות</a:t>
            </a:r>
            <a:r>
              <a:rPr lang="he-IL" sz="96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/>
            </a:r>
            <a:br>
              <a:rPr lang="he-IL" sz="96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</a:br>
            <a:endParaRPr lang="he-IL" dirty="0"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sp>
        <p:nvSpPr>
          <p:cNvPr id="33" name="מלבן 32"/>
          <p:cNvSpPr/>
          <p:nvPr/>
        </p:nvSpPr>
        <p:spPr>
          <a:xfrm>
            <a:off x="10559702" y="-26590"/>
            <a:ext cx="1634479" cy="68861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4" name="קבוצה 33"/>
          <p:cNvGrpSpPr/>
          <p:nvPr/>
        </p:nvGrpSpPr>
        <p:grpSpPr>
          <a:xfrm>
            <a:off x="10640114" y="117426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35" name="קבוצה 34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37" name="מלבן מעוגל 36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944918" y="503658"/>
                <a:ext cx="597688" cy="3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b="1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רקע</a:t>
                </a:r>
                <a:endParaRPr lang="he-IL" sz="2400" b="1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36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39" name="קבוצה 38"/>
          <p:cNvGrpSpPr/>
          <p:nvPr/>
        </p:nvGrpSpPr>
        <p:grpSpPr>
          <a:xfrm>
            <a:off x="10640114" y="1485578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40" name="קבוצה 39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42" name="מלבן מעוגל 41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944918" y="417012"/>
                <a:ext cx="597688" cy="5734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מצב קיים</a:t>
                </a:r>
                <a:endParaRPr lang="he-IL" sz="2400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41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44" name="קבוצה 43"/>
          <p:cNvGrpSpPr/>
          <p:nvPr/>
        </p:nvGrpSpPr>
        <p:grpSpPr>
          <a:xfrm>
            <a:off x="10559704" y="2853730"/>
            <a:ext cx="1577572" cy="1147926"/>
            <a:chOff x="10810917" y="269623"/>
            <a:chExt cx="1284220" cy="792087"/>
          </a:xfrm>
          <a:solidFill>
            <a:schemeClr val="bg1"/>
          </a:solidFill>
        </p:grpSpPr>
        <p:grpSp>
          <p:nvGrpSpPr>
            <p:cNvPr id="45" name="קבוצה 44"/>
            <p:cNvGrpSpPr/>
            <p:nvPr/>
          </p:nvGrpSpPr>
          <p:grpSpPr>
            <a:xfrm>
              <a:off x="10810917" y="269623"/>
              <a:ext cx="1284220" cy="792087"/>
              <a:chOff x="10810917" y="269623"/>
              <a:chExt cx="1284220" cy="792087"/>
            </a:xfrm>
            <a:grpFill/>
          </p:grpSpPr>
          <p:sp>
            <p:nvSpPr>
              <p:cNvPr id="47" name="מלבן מעוגל 46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810917" y="518056"/>
                <a:ext cx="725529" cy="3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אפיון</a:t>
                </a:r>
                <a:endParaRPr lang="he-IL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46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49" name="קבוצה 48"/>
          <p:cNvGrpSpPr/>
          <p:nvPr/>
        </p:nvGrpSpPr>
        <p:grpSpPr>
          <a:xfrm>
            <a:off x="10625059" y="4221882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50" name="קבוצה 49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64" name="מלבן מעוגל 63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910666" y="417012"/>
                <a:ext cx="666191" cy="5734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Asakim" panose="00000400000000000000" pitchFamily="2" charset="-79"/>
                    <a:cs typeface="Asakim" panose="00000400000000000000" pitchFamily="2" charset="-79"/>
                  </a:rPr>
                  <a:t>אב טיפוס</a:t>
                </a:r>
                <a:endParaRPr lang="he-IL" sz="2400" dirty="0">
                  <a:solidFill>
                    <a:schemeClr val="bg1">
                      <a:lumMod val="65000"/>
                    </a:schemeClr>
                  </a:solidFill>
                  <a:latin typeface="Asakim" panose="00000400000000000000" pitchFamily="2" charset="-79"/>
                  <a:cs typeface="Asakim" panose="00000400000000000000" pitchFamily="2" charset="-79"/>
                </a:endParaRPr>
              </a:p>
            </p:txBody>
          </p:sp>
        </p:grpSp>
        <p:pic>
          <p:nvPicPr>
            <p:cNvPr id="51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66" name="קבוצה 65"/>
          <p:cNvGrpSpPr/>
          <p:nvPr/>
        </p:nvGrpSpPr>
        <p:grpSpPr>
          <a:xfrm>
            <a:off x="10625056" y="4221882"/>
            <a:ext cx="1503764" cy="1147926"/>
            <a:chOff x="10870999" y="269623"/>
            <a:chExt cx="1224136" cy="792087"/>
          </a:xfrm>
          <a:solidFill>
            <a:schemeClr val="bg1"/>
          </a:solidFill>
        </p:grpSpPr>
        <p:sp>
          <p:nvSpPr>
            <p:cNvPr id="67" name="מלבן מעוגל 66"/>
            <p:cNvSpPr/>
            <p:nvPr/>
          </p:nvSpPr>
          <p:spPr>
            <a:xfrm>
              <a:off x="10870999" y="269623"/>
              <a:ext cx="1224136" cy="792087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8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89112" y="345717"/>
              <a:ext cx="447200" cy="715993"/>
            </a:xfrm>
            <a:prstGeom prst="roundRect">
              <a:avLst/>
            </a:prstGeom>
            <a:grpFill/>
            <a:extLst/>
          </p:spPr>
        </p:pic>
      </p:grpSp>
      <p:sp>
        <p:nvSpPr>
          <p:cNvPr id="69" name="TextBox 68"/>
          <p:cNvSpPr txBox="1"/>
          <p:nvPr/>
        </p:nvSpPr>
        <p:spPr>
          <a:xfrm>
            <a:off x="10631710" y="4552305"/>
            <a:ext cx="82202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1">
                    <a:lumMod val="65000"/>
                  </a:schemeClr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תיכון</a:t>
            </a:r>
            <a:endParaRPr lang="he-IL" dirty="0">
              <a:solidFill>
                <a:schemeClr val="bg1">
                  <a:lumMod val="6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grpSp>
        <p:nvGrpSpPr>
          <p:cNvPr id="87" name="קבוצה 86"/>
          <p:cNvGrpSpPr/>
          <p:nvPr/>
        </p:nvGrpSpPr>
        <p:grpSpPr>
          <a:xfrm>
            <a:off x="10631710" y="5544368"/>
            <a:ext cx="1503764" cy="1147926"/>
            <a:chOff x="10870999" y="269623"/>
            <a:chExt cx="1224136" cy="792087"/>
          </a:xfrm>
          <a:solidFill>
            <a:schemeClr val="bg1"/>
          </a:solidFill>
        </p:grpSpPr>
        <p:sp>
          <p:nvSpPr>
            <p:cNvPr id="88" name="מלבן מעוגל 87"/>
            <p:cNvSpPr/>
            <p:nvPr/>
          </p:nvSpPr>
          <p:spPr>
            <a:xfrm>
              <a:off x="10870999" y="269623"/>
              <a:ext cx="1224136" cy="79208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89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89112" y="301133"/>
              <a:ext cx="447200" cy="715993"/>
            </a:xfrm>
            <a:prstGeom prst="roundRect">
              <a:avLst/>
            </a:prstGeom>
            <a:grpFill/>
            <a:extLst/>
          </p:spPr>
        </p:pic>
      </p:grpSp>
      <p:sp>
        <p:nvSpPr>
          <p:cNvPr id="90" name="TextBox 89"/>
          <p:cNvSpPr txBox="1"/>
          <p:nvPr/>
        </p:nvSpPr>
        <p:spPr>
          <a:xfrm>
            <a:off x="10487694" y="5950074"/>
            <a:ext cx="117895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2">
                    <a:lumMod val="10000"/>
                  </a:schemeClr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חלופות</a:t>
            </a:r>
            <a:endParaRPr lang="he-IL" dirty="0">
              <a:solidFill>
                <a:schemeClr val="bg2">
                  <a:lumMod val="10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pic>
        <p:nvPicPr>
          <p:cNvPr id="52" name="Picture 2" descr="C:\Users\timor\Desktop\107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006" y="3482832"/>
            <a:ext cx="3014464" cy="301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29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טבלה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5914313"/>
                  </p:ext>
                </p:extLst>
              </p:nvPr>
            </p:nvGraphicFramePr>
            <p:xfrm>
              <a:off x="694606" y="1732937"/>
              <a:ext cx="9505972" cy="4352160"/>
            </p:xfrm>
            <a:graphic>
              <a:graphicData uri="http://schemas.openxmlformats.org/drawingml/2006/table">
                <a:tbl>
                  <a:tblPr rtl="1" firstRow="1" firstCol="1" bandRow="1">
                    <a:tableStyleId>{5940675A-B579-460E-94D1-54222C63F5DA}</a:tableStyleId>
                  </a:tblPr>
                  <a:tblGrid>
                    <a:gridCol w="1796644"/>
                    <a:gridCol w="2383344"/>
                    <a:gridCol w="2602597"/>
                    <a:gridCol w="2723387"/>
                  </a:tblGrid>
                  <a:tr h="1034265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400" b="1" dirty="0">
                              <a:solidFill>
                                <a:srgbClr val="FCB97B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עלויות בש"ח</a:t>
                          </a:r>
                          <a:endParaRPr lang="en-US" sz="2400" b="1" dirty="0">
                            <a:solidFill>
                              <a:srgbClr val="FCB97B"/>
                            </a:solidFill>
                            <a:effectLst/>
                            <a:latin typeface="FbSpacer Regular" panose="02020603050405020304" pitchFamily="18" charset="-79"/>
                            <a:cs typeface="FbSpacer Regular" panose="02020603050405020304" pitchFamily="18" charset="-79"/>
                          </a:endParaRPr>
                        </a:p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400" b="1" dirty="0">
                              <a:solidFill>
                                <a:srgbClr val="FCB97B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(לשנה)</a:t>
                          </a:r>
                          <a:endParaRPr lang="en-US" sz="2400" b="1" dirty="0">
                            <a:solidFill>
                              <a:srgbClr val="FCB97B"/>
                            </a:solidFill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400" b="1" dirty="0">
                              <a:solidFill>
                                <a:srgbClr val="927389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חלופה א' - מערכת </a:t>
                          </a:r>
                          <a:r>
                            <a:rPr lang="en-US" sz="2400" b="1" dirty="0" smtClean="0">
                              <a:solidFill>
                                <a:srgbClr val="927389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 CRM </a:t>
                          </a:r>
                          <a:r>
                            <a:rPr lang="he-IL" sz="2400" b="1" dirty="0" smtClean="0">
                              <a:solidFill>
                                <a:srgbClr val="927389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בתוספת </a:t>
                          </a:r>
                          <a:r>
                            <a:rPr lang="he-IL" sz="2400" b="1" dirty="0">
                              <a:solidFill>
                                <a:srgbClr val="927389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אפליקציה חיצונית</a:t>
                          </a:r>
                          <a:endParaRPr lang="en-US" sz="2400" b="1" dirty="0">
                            <a:solidFill>
                              <a:srgbClr val="927389"/>
                            </a:solidFill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400" b="1" dirty="0">
                              <a:solidFill>
                                <a:srgbClr val="927389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חלופה ב' - רכישת מערכת מדף "</a:t>
                          </a:r>
                          <a:r>
                            <a:rPr lang="en-US" sz="2400" b="1" dirty="0">
                              <a:solidFill>
                                <a:srgbClr val="927389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SAP 1</a:t>
                          </a:r>
                          <a:r>
                            <a:rPr lang="he-IL" sz="2400" b="1" dirty="0">
                              <a:solidFill>
                                <a:srgbClr val="927389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"</a:t>
                          </a:r>
                          <a:endParaRPr lang="en-US" sz="2400" b="1" dirty="0">
                            <a:solidFill>
                              <a:srgbClr val="927389"/>
                            </a:solidFill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400" b="1" dirty="0">
                              <a:solidFill>
                                <a:srgbClr val="927389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חלופה ג' - פיתוח מערכת ואפליקציה ע"י סטודנטים </a:t>
                          </a:r>
                          <a:endParaRPr lang="en-US" sz="2400" b="1" dirty="0">
                            <a:solidFill>
                              <a:srgbClr val="927389"/>
                            </a:solidFill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7211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b="1" dirty="0">
                              <a:solidFill>
                                <a:srgbClr val="FCB97B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עלות רכישה</a:t>
                          </a:r>
                          <a:endParaRPr lang="en-US" sz="2000" b="1" dirty="0">
                            <a:solidFill>
                              <a:srgbClr val="FCB97B"/>
                            </a:solidFill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1800" dirty="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החל מ 37,000 ₪ </a:t>
                          </a:r>
                          <a:endParaRPr lang="en-US" sz="1800" dirty="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1800" dirty="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החל מ 50,000 ₪ </a:t>
                          </a:r>
                          <a:endParaRPr lang="en-US" sz="1800" dirty="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1800" dirty="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0 ₪</a:t>
                          </a:r>
                          <a:endParaRPr lang="en-US" sz="1800" dirty="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8342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b="1" dirty="0">
                              <a:solidFill>
                                <a:srgbClr val="FCB97B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עלות חומרה</a:t>
                          </a:r>
                          <a:endParaRPr lang="en-US" sz="2000" b="1" dirty="0">
                            <a:solidFill>
                              <a:srgbClr val="FCB97B"/>
                            </a:solidFill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1800" dirty="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0 ₪</a:t>
                          </a:r>
                          <a:endParaRPr lang="en-US" sz="1800" dirty="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18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0 ₪</a:t>
                          </a:r>
                          <a:endParaRPr lang="en-US" sz="18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18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0 ₪</a:t>
                          </a:r>
                          <a:endParaRPr lang="en-US" sz="18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56448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b="1" dirty="0">
                              <a:solidFill>
                                <a:srgbClr val="FCB97B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עלות תחזוקה</a:t>
                          </a:r>
                          <a:endParaRPr lang="en-US" sz="2000" b="1" dirty="0">
                            <a:solidFill>
                              <a:srgbClr val="FCB97B"/>
                            </a:solidFill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1800" dirty="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1000*12= 12,000 ₪ </a:t>
                          </a:r>
                          <a:endParaRPr lang="en-US" sz="1800" dirty="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18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1,250*10= 15,000 ₪ </a:t>
                          </a:r>
                          <a:endParaRPr lang="en-US" sz="18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18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0 ₪</a:t>
                          </a:r>
                          <a:endParaRPr lang="en-US" sz="18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51791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b="1" dirty="0">
                              <a:solidFill>
                                <a:srgbClr val="FCB97B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עלות אחסון (שרת)</a:t>
                          </a:r>
                          <a:endParaRPr lang="en-US" sz="2000" b="1" dirty="0">
                            <a:solidFill>
                              <a:srgbClr val="FCB97B"/>
                            </a:solidFill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18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500*12= 6,000 ₪ </a:t>
                          </a:r>
                          <a:endParaRPr lang="en-US" sz="18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1800" dirty="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500*12= 6,000 ₪ </a:t>
                          </a:r>
                          <a:endParaRPr lang="en-US" sz="1800" dirty="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18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100*12= 1200 ₪ </a:t>
                          </a:r>
                          <a:endParaRPr lang="en-US" sz="18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98607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b="1" dirty="0">
                              <a:solidFill>
                                <a:srgbClr val="FCB97B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סה"כ עלויות </a:t>
                          </a:r>
                          <a:endParaRPr lang="en-US" sz="2000" b="1" dirty="0">
                            <a:solidFill>
                              <a:srgbClr val="FCB97B"/>
                            </a:solidFill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18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55,000 ₪</a:t>
                          </a:r>
                          <a:endParaRPr lang="en-US" sz="18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1800" dirty="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71,000 ₪</a:t>
                          </a:r>
                          <a:endParaRPr lang="en-US" sz="1800" dirty="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18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1,200 ₪ </a:t>
                          </a:r>
                          <a:endParaRPr lang="en-US" sz="18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972481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b="1" dirty="0">
                              <a:solidFill>
                                <a:srgbClr val="CD565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נרמול (באחוזים)</a:t>
                          </a:r>
                          <a:endParaRPr lang="en-US" sz="2000" b="1" dirty="0">
                            <a:solidFill>
                              <a:srgbClr val="CD565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rgbClr val="CD565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>
                                        <a:solidFill>
                                          <a:srgbClr val="CD565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sz="1800" b="1">
                                        <a:solidFill>
                                          <a:srgbClr val="CD565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800" b="1" i="1">
                                        <a:solidFill>
                                          <a:srgbClr val="CD565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  <m:t>𝟐𝟎𝟎</m:t>
                                    </m:r>
                                  </m:num>
                                  <m:den>
                                    <m:r>
                                      <a:rPr lang="en-US" sz="1800" b="1" i="1">
                                        <a:solidFill>
                                          <a:srgbClr val="CD565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  <m:t>𝟓𝟓</m:t>
                                    </m:r>
                                    <m:r>
                                      <a:rPr lang="en-US" sz="1800" b="1">
                                        <a:solidFill>
                                          <a:srgbClr val="CD565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800" b="1" i="1">
                                        <a:solidFill>
                                          <a:srgbClr val="CD565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  <m:t>𝟎𝟎𝟎</m:t>
                                    </m:r>
                                  </m:den>
                                </m:f>
                                <m:r>
                                  <a:rPr lang="en-US" sz="1800" b="1">
                                    <a:solidFill>
                                      <a:srgbClr val="CD565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en-US" sz="1800" b="1" i="1">
                                    <a:solidFill>
                                      <a:srgbClr val="CD565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𝟏𝟎𝟎</m:t>
                                </m:r>
                                <m:r>
                                  <a:rPr lang="en-US" sz="1800" b="1">
                                    <a:solidFill>
                                      <a:srgbClr val="CD565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800" b="1" i="1">
                                    <a:solidFill>
                                      <a:srgbClr val="CD565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sz="1800" b="1">
                                    <a:solidFill>
                                      <a:srgbClr val="CD565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>
                                    <a:solidFill>
                                      <a:srgbClr val="CD565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𝟏𝟖</m:t>
                                </m:r>
                              </m:oMath>
                            </m:oMathPara>
                          </a14:m>
                          <a:endParaRPr lang="en-US" sz="1800" b="1" dirty="0">
                            <a:solidFill>
                              <a:srgbClr val="CD565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rgbClr val="CD565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>
                                        <a:solidFill>
                                          <a:srgbClr val="CD565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sz="1800" b="1">
                                        <a:solidFill>
                                          <a:srgbClr val="CD565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800" b="1" i="1">
                                        <a:solidFill>
                                          <a:srgbClr val="CD565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  <m:t>𝟐𝟎𝟎</m:t>
                                    </m:r>
                                  </m:num>
                                  <m:den>
                                    <m:r>
                                      <a:rPr lang="en-US" sz="1800" b="1" i="1">
                                        <a:solidFill>
                                          <a:srgbClr val="CD565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  <m:t>𝟕𝟏</m:t>
                                    </m:r>
                                    <m:r>
                                      <a:rPr lang="en-US" sz="1800" b="1">
                                        <a:solidFill>
                                          <a:srgbClr val="CD565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800" b="1" i="1">
                                        <a:solidFill>
                                          <a:srgbClr val="CD565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  <m:t>𝟎𝟎𝟎</m:t>
                                    </m:r>
                                  </m:den>
                                </m:f>
                                <m:r>
                                  <a:rPr lang="en-US" sz="1800" b="1">
                                    <a:solidFill>
                                      <a:srgbClr val="CD565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en-US" sz="1800" b="1" i="1">
                                    <a:solidFill>
                                      <a:srgbClr val="CD565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𝟏𝟎𝟎</m:t>
                                </m:r>
                                <m:r>
                                  <a:rPr lang="en-US" sz="1800" b="1">
                                    <a:solidFill>
                                      <a:srgbClr val="CD565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800" b="1" i="1">
                                    <a:solidFill>
                                      <a:srgbClr val="CD565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1800" b="1">
                                    <a:solidFill>
                                      <a:srgbClr val="CD565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>
                                    <a:solidFill>
                                      <a:srgbClr val="CD565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𝟔𝟗</m:t>
                                </m:r>
                              </m:oMath>
                            </m:oMathPara>
                          </a14:m>
                          <a:endParaRPr lang="en-US" sz="1800" b="1" dirty="0">
                            <a:solidFill>
                              <a:srgbClr val="CD565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1" i="1" smtClean="0">
                                        <a:solidFill>
                                          <a:srgbClr val="CD565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>
                                        <a:solidFill>
                                          <a:srgbClr val="CD565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sz="1800" b="1">
                                        <a:solidFill>
                                          <a:srgbClr val="CD565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800" b="1" i="1">
                                        <a:solidFill>
                                          <a:srgbClr val="CD565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  <m:t>𝟐𝟎𝟎</m:t>
                                    </m:r>
                                  </m:num>
                                  <m:den>
                                    <m:r>
                                      <a:rPr lang="en-US" sz="1800" b="1" i="1">
                                        <a:solidFill>
                                          <a:srgbClr val="CD565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sz="1800" b="1">
                                        <a:solidFill>
                                          <a:srgbClr val="CD565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800" b="1" i="1">
                                        <a:solidFill>
                                          <a:srgbClr val="CD565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  <m:t>𝟐𝟎𝟎</m:t>
                                    </m:r>
                                  </m:den>
                                </m:f>
                                <m:r>
                                  <a:rPr lang="en-US" sz="1800" b="1">
                                    <a:solidFill>
                                      <a:srgbClr val="CD565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en-US" sz="1800" b="1" i="1">
                                    <a:solidFill>
                                      <a:srgbClr val="CD565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𝟏𝟎𝟎</m:t>
                                </m:r>
                                <m:r>
                                  <a:rPr lang="en-US" sz="1800" b="1">
                                    <a:solidFill>
                                      <a:srgbClr val="CD565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800" b="1" i="1">
                                    <a:solidFill>
                                      <a:srgbClr val="CD565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𝟏𝟎𝟎</m:t>
                                </m:r>
                              </m:oMath>
                            </m:oMathPara>
                          </a14:m>
                          <a:endParaRPr lang="en-US" sz="1800" b="1" dirty="0">
                            <a:solidFill>
                              <a:srgbClr val="CD565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טבלה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5914313"/>
                  </p:ext>
                </p:extLst>
              </p:nvPr>
            </p:nvGraphicFramePr>
            <p:xfrm>
              <a:off x="694606" y="1732937"/>
              <a:ext cx="9505972" cy="4352160"/>
            </p:xfrm>
            <a:graphic>
              <a:graphicData uri="http://schemas.openxmlformats.org/drawingml/2006/table">
                <a:tbl>
                  <a:tblPr rtl="1" firstRow="1" firstCol="1" bandRow="1">
                    <a:tableStyleId>{5940675A-B579-460E-94D1-54222C63F5DA}</a:tableStyleId>
                  </a:tblPr>
                  <a:tblGrid>
                    <a:gridCol w="1796644"/>
                    <a:gridCol w="2383344"/>
                    <a:gridCol w="2602597"/>
                    <a:gridCol w="2723387"/>
                  </a:tblGrid>
                  <a:tr h="1097280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400" b="1" dirty="0">
                              <a:solidFill>
                                <a:srgbClr val="FCB97B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עלויות בש"ח</a:t>
                          </a:r>
                          <a:endParaRPr lang="en-US" sz="2400" b="1" dirty="0">
                            <a:solidFill>
                              <a:srgbClr val="FCB97B"/>
                            </a:solidFill>
                            <a:effectLst/>
                            <a:latin typeface="FbSpacer Regular" panose="02020603050405020304" pitchFamily="18" charset="-79"/>
                            <a:cs typeface="FbSpacer Regular" panose="02020603050405020304" pitchFamily="18" charset="-79"/>
                          </a:endParaRPr>
                        </a:p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400" b="1" dirty="0">
                              <a:solidFill>
                                <a:srgbClr val="FCB97B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(לשנה)</a:t>
                          </a:r>
                          <a:endParaRPr lang="en-US" sz="2400" b="1" dirty="0">
                            <a:solidFill>
                              <a:srgbClr val="FCB97B"/>
                            </a:solidFill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400" b="1" dirty="0">
                              <a:solidFill>
                                <a:srgbClr val="927389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חלופה א' - מערכת </a:t>
                          </a:r>
                          <a:r>
                            <a:rPr lang="en-US" sz="2400" b="1" dirty="0" smtClean="0">
                              <a:solidFill>
                                <a:srgbClr val="927389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 CRM </a:t>
                          </a:r>
                          <a:r>
                            <a:rPr lang="he-IL" sz="2400" b="1" dirty="0" smtClean="0">
                              <a:solidFill>
                                <a:srgbClr val="927389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בתוספת </a:t>
                          </a:r>
                          <a:r>
                            <a:rPr lang="he-IL" sz="2400" b="1" dirty="0">
                              <a:solidFill>
                                <a:srgbClr val="927389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אפליקציה חיצונית</a:t>
                          </a:r>
                          <a:endParaRPr lang="en-US" sz="2400" b="1" dirty="0">
                            <a:solidFill>
                              <a:srgbClr val="927389"/>
                            </a:solidFill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400" b="1" dirty="0">
                              <a:solidFill>
                                <a:srgbClr val="927389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חלופה ב' - רכישת מערכת מדף "</a:t>
                          </a:r>
                          <a:r>
                            <a:rPr lang="en-US" sz="2400" b="1" dirty="0">
                              <a:solidFill>
                                <a:srgbClr val="927389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SAP 1</a:t>
                          </a:r>
                          <a:r>
                            <a:rPr lang="he-IL" sz="2400" b="1" dirty="0">
                              <a:solidFill>
                                <a:srgbClr val="927389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"</a:t>
                          </a:r>
                          <a:endParaRPr lang="en-US" sz="2400" b="1" dirty="0">
                            <a:solidFill>
                              <a:srgbClr val="927389"/>
                            </a:solidFill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400" b="1" dirty="0">
                              <a:solidFill>
                                <a:srgbClr val="927389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חלופה ג' - פיתוח מערכת ואפליקציה ע"י סטודנטים </a:t>
                          </a:r>
                          <a:endParaRPr lang="en-US" sz="2400" b="1" dirty="0">
                            <a:solidFill>
                              <a:srgbClr val="927389"/>
                            </a:solidFill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7211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b="1" dirty="0">
                              <a:solidFill>
                                <a:srgbClr val="FCB97B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עלות רכישה</a:t>
                          </a:r>
                          <a:endParaRPr lang="en-US" sz="2000" b="1" dirty="0">
                            <a:solidFill>
                              <a:srgbClr val="FCB97B"/>
                            </a:solidFill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1800" dirty="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החל מ 37,000 ₪ </a:t>
                          </a:r>
                          <a:endParaRPr lang="en-US" sz="1800" dirty="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1800" dirty="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החל מ 50,000 ₪ </a:t>
                          </a:r>
                          <a:endParaRPr lang="en-US" sz="1800" dirty="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1800" dirty="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0 ₪</a:t>
                          </a:r>
                          <a:endParaRPr lang="en-US" sz="1800" dirty="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8342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b="1" dirty="0">
                              <a:solidFill>
                                <a:srgbClr val="FCB97B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עלות חומרה</a:t>
                          </a:r>
                          <a:endParaRPr lang="en-US" sz="2000" b="1" dirty="0">
                            <a:solidFill>
                              <a:srgbClr val="FCB97B"/>
                            </a:solidFill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1800" dirty="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0 ₪</a:t>
                          </a:r>
                          <a:endParaRPr lang="en-US" sz="1800" dirty="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18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0 ₪</a:t>
                          </a:r>
                          <a:endParaRPr lang="en-US" sz="18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18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0 ₪</a:t>
                          </a:r>
                          <a:endParaRPr lang="en-US" sz="18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56448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b="1" dirty="0">
                              <a:solidFill>
                                <a:srgbClr val="FCB97B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עלות תחזוקה</a:t>
                          </a:r>
                          <a:endParaRPr lang="en-US" sz="2000" b="1" dirty="0">
                            <a:solidFill>
                              <a:srgbClr val="FCB97B"/>
                            </a:solidFill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1800" dirty="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1000*12= 12,000 ₪ </a:t>
                          </a:r>
                          <a:endParaRPr lang="en-US" sz="1800" dirty="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18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1,250*10= 15,000 ₪ </a:t>
                          </a:r>
                          <a:endParaRPr lang="en-US" sz="18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18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0 ₪</a:t>
                          </a:r>
                          <a:endParaRPr lang="en-US" sz="18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51791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b="1" dirty="0">
                              <a:solidFill>
                                <a:srgbClr val="FCB97B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עלות אחסון (שרת)</a:t>
                          </a:r>
                          <a:endParaRPr lang="en-US" sz="2000" b="1" dirty="0">
                            <a:solidFill>
                              <a:srgbClr val="FCB97B"/>
                            </a:solidFill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18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500*12= 6,000 ₪ </a:t>
                          </a:r>
                          <a:endParaRPr lang="en-US" sz="18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1800" dirty="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500*12= 6,000 ₪ </a:t>
                          </a:r>
                          <a:endParaRPr lang="en-US" sz="1800" dirty="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18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100*12= 1200 ₪ </a:t>
                          </a:r>
                          <a:endParaRPr lang="en-US" sz="18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98607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b="1" dirty="0">
                              <a:solidFill>
                                <a:srgbClr val="FCB97B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סה"כ עלויות </a:t>
                          </a:r>
                          <a:endParaRPr lang="en-US" sz="2000" b="1" dirty="0">
                            <a:solidFill>
                              <a:srgbClr val="FCB97B"/>
                            </a:solidFill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18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55,000 ₪</a:t>
                          </a:r>
                          <a:endParaRPr lang="en-US" sz="18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1800" dirty="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71,000 ₪</a:t>
                          </a:r>
                          <a:endParaRPr lang="en-US" sz="1800" dirty="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18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1,200 ₪ </a:t>
                          </a:r>
                          <a:endParaRPr lang="en-US" sz="18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972481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b="1" dirty="0">
                              <a:solidFill>
                                <a:srgbClr val="CD565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נרמול (באחוזים)</a:t>
                          </a:r>
                          <a:endParaRPr lang="en-US" sz="2000" b="1" dirty="0">
                            <a:solidFill>
                              <a:srgbClr val="CD565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75703" t="-355000" r="-224297" b="-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161268" t="-355000" r="-105869" b="-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48993" t="-355000" r="-895" b="-62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7" name="מלבן 86"/>
          <p:cNvSpPr/>
          <p:nvPr/>
        </p:nvSpPr>
        <p:spPr>
          <a:xfrm>
            <a:off x="1509173" y="227705"/>
            <a:ext cx="81144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6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>קריטריונים במישור הכספי</a:t>
            </a:r>
            <a:endParaRPr lang="he-IL" sz="6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sp>
        <p:nvSpPr>
          <p:cNvPr id="88" name="מלבן 87"/>
          <p:cNvSpPr/>
          <p:nvPr/>
        </p:nvSpPr>
        <p:spPr>
          <a:xfrm>
            <a:off x="10559702" y="-26590"/>
            <a:ext cx="1634479" cy="68861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89" name="קבוצה 88"/>
          <p:cNvGrpSpPr/>
          <p:nvPr/>
        </p:nvGrpSpPr>
        <p:grpSpPr>
          <a:xfrm>
            <a:off x="10640114" y="117426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90" name="קבוצה 89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92" name="מלבן מעוגל 91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0944918" y="503658"/>
                <a:ext cx="597688" cy="3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b="1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רקע</a:t>
                </a:r>
                <a:endParaRPr lang="he-IL" sz="2400" b="1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91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94" name="קבוצה 93"/>
          <p:cNvGrpSpPr/>
          <p:nvPr/>
        </p:nvGrpSpPr>
        <p:grpSpPr>
          <a:xfrm>
            <a:off x="10640114" y="1485578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95" name="קבוצה 94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97" name="מלבן מעוגל 96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944918" y="417012"/>
                <a:ext cx="597688" cy="5734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מצב קיים</a:t>
                </a:r>
                <a:endParaRPr lang="he-IL" sz="2400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96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99" name="קבוצה 98"/>
          <p:cNvGrpSpPr/>
          <p:nvPr/>
        </p:nvGrpSpPr>
        <p:grpSpPr>
          <a:xfrm>
            <a:off x="10559704" y="2853730"/>
            <a:ext cx="1577572" cy="1147926"/>
            <a:chOff x="10810917" y="269623"/>
            <a:chExt cx="1284220" cy="792087"/>
          </a:xfrm>
          <a:solidFill>
            <a:schemeClr val="bg1"/>
          </a:solidFill>
        </p:grpSpPr>
        <p:grpSp>
          <p:nvGrpSpPr>
            <p:cNvPr id="100" name="קבוצה 99"/>
            <p:cNvGrpSpPr/>
            <p:nvPr/>
          </p:nvGrpSpPr>
          <p:grpSpPr>
            <a:xfrm>
              <a:off x="10810917" y="269623"/>
              <a:ext cx="1284220" cy="792087"/>
              <a:chOff x="10810917" y="269623"/>
              <a:chExt cx="1284220" cy="792087"/>
            </a:xfrm>
            <a:grpFill/>
          </p:grpSpPr>
          <p:sp>
            <p:nvSpPr>
              <p:cNvPr id="102" name="מלבן מעוגל 101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0810917" y="518056"/>
                <a:ext cx="725529" cy="3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אפיון</a:t>
                </a:r>
                <a:endParaRPr lang="he-IL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101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104" name="קבוצה 103"/>
          <p:cNvGrpSpPr/>
          <p:nvPr/>
        </p:nvGrpSpPr>
        <p:grpSpPr>
          <a:xfrm>
            <a:off x="10625059" y="4221882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105" name="קבוצה 104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107" name="מלבן מעוגל 106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0910666" y="417012"/>
                <a:ext cx="666191" cy="5734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Asakim" panose="00000400000000000000" pitchFamily="2" charset="-79"/>
                    <a:cs typeface="Asakim" panose="00000400000000000000" pitchFamily="2" charset="-79"/>
                  </a:rPr>
                  <a:t>אב טיפוס</a:t>
                </a:r>
                <a:endParaRPr lang="he-IL" sz="2400" dirty="0">
                  <a:solidFill>
                    <a:schemeClr val="bg1">
                      <a:lumMod val="65000"/>
                    </a:schemeClr>
                  </a:solidFill>
                  <a:latin typeface="Asakim" panose="00000400000000000000" pitchFamily="2" charset="-79"/>
                  <a:cs typeface="Asakim" panose="00000400000000000000" pitchFamily="2" charset="-79"/>
                </a:endParaRPr>
              </a:p>
            </p:txBody>
          </p:sp>
        </p:grpSp>
        <p:pic>
          <p:nvPicPr>
            <p:cNvPr id="106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109" name="קבוצה 108"/>
          <p:cNvGrpSpPr/>
          <p:nvPr/>
        </p:nvGrpSpPr>
        <p:grpSpPr>
          <a:xfrm>
            <a:off x="10625056" y="4221882"/>
            <a:ext cx="1503764" cy="1147926"/>
            <a:chOff x="10870999" y="269623"/>
            <a:chExt cx="1224136" cy="792087"/>
          </a:xfrm>
          <a:solidFill>
            <a:schemeClr val="bg1"/>
          </a:solidFill>
        </p:grpSpPr>
        <p:sp>
          <p:nvSpPr>
            <p:cNvPr id="110" name="מלבן מעוגל 109"/>
            <p:cNvSpPr/>
            <p:nvPr/>
          </p:nvSpPr>
          <p:spPr>
            <a:xfrm>
              <a:off x="10870999" y="269623"/>
              <a:ext cx="1224136" cy="792087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11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89112" y="345717"/>
              <a:ext cx="447200" cy="715993"/>
            </a:xfrm>
            <a:prstGeom prst="roundRect">
              <a:avLst/>
            </a:prstGeom>
            <a:grpFill/>
            <a:extLst/>
          </p:spPr>
        </p:pic>
      </p:grpSp>
      <p:sp>
        <p:nvSpPr>
          <p:cNvPr id="112" name="TextBox 111"/>
          <p:cNvSpPr txBox="1"/>
          <p:nvPr/>
        </p:nvSpPr>
        <p:spPr>
          <a:xfrm>
            <a:off x="10631710" y="4552305"/>
            <a:ext cx="82202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1">
                    <a:lumMod val="65000"/>
                  </a:schemeClr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תיכון</a:t>
            </a:r>
            <a:endParaRPr lang="he-IL" dirty="0">
              <a:solidFill>
                <a:schemeClr val="bg1">
                  <a:lumMod val="6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grpSp>
        <p:nvGrpSpPr>
          <p:cNvPr id="113" name="קבוצה 112"/>
          <p:cNvGrpSpPr/>
          <p:nvPr/>
        </p:nvGrpSpPr>
        <p:grpSpPr>
          <a:xfrm>
            <a:off x="10631710" y="5544368"/>
            <a:ext cx="1503764" cy="1147926"/>
            <a:chOff x="10870999" y="269623"/>
            <a:chExt cx="1224136" cy="792087"/>
          </a:xfrm>
          <a:solidFill>
            <a:schemeClr val="bg1"/>
          </a:solidFill>
        </p:grpSpPr>
        <p:sp>
          <p:nvSpPr>
            <p:cNvPr id="114" name="מלבן מעוגל 113"/>
            <p:cNvSpPr/>
            <p:nvPr/>
          </p:nvSpPr>
          <p:spPr>
            <a:xfrm>
              <a:off x="10870999" y="269623"/>
              <a:ext cx="1224136" cy="79208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15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89112" y="301133"/>
              <a:ext cx="447200" cy="715993"/>
            </a:xfrm>
            <a:prstGeom prst="roundRect">
              <a:avLst/>
            </a:prstGeom>
            <a:grpFill/>
            <a:extLst/>
          </p:spPr>
        </p:pic>
      </p:grpSp>
      <p:sp>
        <p:nvSpPr>
          <p:cNvPr id="116" name="TextBox 115"/>
          <p:cNvSpPr txBox="1"/>
          <p:nvPr/>
        </p:nvSpPr>
        <p:spPr>
          <a:xfrm>
            <a:off x="10487694" y="5950074"/>
            <a:ext cx="117895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2">
                    <a:lumMod val="10000"/>
                  </a:schemeClr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חלופות</a:t>
            </a:r>
            <a:endParaRPr lang="he-IL" dirty="0">
              <a:solidFill>
                <a:schemeClr val="bg2">
                  <a:lumMod val="10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8510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טבלה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5707738"/>
                  </p:ext>
                </p:extLst>
              </p:nvPr>
            </p:nvGraphicFramePr>
            <p:xfrm>
              <a:off x="596602" y="1600039"/>
              <a:ext cx="9603059" cy="4861865"/>
            </p:xfrm>
            <a:graphic>
              <a:graphicData uri="http://schemas.openxmlformats.org/drawingml/2006/table">
                <a:tbl>
                  <a:tblPr rtl="1" firstRow="1" firstCol="1" bandRow="1">
                    <a:tableStyleId>{5940675A-B579-460E-94D1-54222C63F5DA}</a:tableStyleId>
                  </a:tblPr>
                  <a:tblGrid>
                    <a:gridCol w="2055091"/>
                    <a:gridCol w="782712"/>
                    <a:gridCol w="918096"/>
                    <a:gridCol w="1315864"/>
                    <a:gridCol w="888504"/>
                    <a:gridCol w="1269256"/>
                    <a:gridCol w="947688"/>
                    <a:gridCol w="1425848"/>
                  </a:tblGrid>
                  <a:tr h="1335766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b="1" dirty="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 </a:t>
                          </a:r>
                          <a:endParaRPr lang="en-US" sz="2000" b="1" dirty="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b="1" dirty="0">
                              <a:solidFill>
                                <a:srgbClr val="927389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משקל</a:t>
                          </a:r>
                          <a:endParaRPr lang="en-US" sz="2000" b="1" dirty="0">
                            <a:solidFill>
                              <a:srgbClr val="927389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b="1" dirty="0">
                              <a:solidFill>
                                <a:srgbClr val="927389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חלופה א' - מערכת </a:t>
                          </a:r>
                          <a:r>
                            <a:rPr lang="en-US" sz="2000" b="1" dirty="0" smtClean="0">
                              <a:solidFill>
                                <a:srgbClr val="927389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CRM </a:t>
                          </a:r>
                          <a:r>
                            <a:rPr lang="he-IL" sz="2000" b="1" dirty="0" smtClean="0">
                              <a:solidFill>
                                <a:srgbClr val="927389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בתוספת </a:t>
                          </a:r>
                          <a:r>
                            <a:rPr lang="he-IL" sz="2000" b="1" dirty="0">
                              <a:solidFill>
                                <a:srgbClr val="927389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אפליקציה חיצונית</a:t>
                          </a:r>
                          <a:endParaRPr lang="en-US" sz="2000" b="1" dirty="0">
                            <a:solidFill>
                              <a:srgbClr val="927389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b="1" dirty="0">
                              <a:solidFill>
                                <a:srgbClr val="927389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חלופה ב' - רכישת מערכת מדף "</a:t>
                          </a:r>
                          <a:r>
                            <a:rPr lang="en-US" sz="2000" b="1" dirty="0">
                              <a:solidFill>
                                <a:srgbClr val="927389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SAP 1</a:t>
                          </a:r>
                          <a:r>
                            <a:rPr lang="he-IL" sz="2000" b="1" dirty="0">
                              <a:solidFill>
                                <a:srgbClr val="927389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"</a:t>
                          </a:r>
                          <a:endParaRPr lang="en-US" sz="2000" b="1" dirty="0">
                            <a:solidFill>
                              <a:srgbClr val="927389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b="1" dirty="0">
                              <a:solidFill>
                                <a:srgbClr val="927389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חלופה ג' - פיתוח מערכת ואפליקציה ע"י סטודנטים</a:t>
                          </a:r>
                          <a:endParaRPr lang="en-US" sz="2000" b="1" dirty="0">
                            <a:solidFill>
                              <a:srgbClr val="927389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</a:tr>
                  <a:tr h="575703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400" b="1" dirty="0">
                              <a:solidFill>
                                <a:srgbClr val="FCB97B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 </a:t>
                          </a:r>
                          <a:endParaRPr lang="en-US" sz="2400" b="1" dirty="0">
                            <a:solidFill>
                              <a:srgbClr val="FCB97B"/>
                            </a:solidFill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 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ציון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משקל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ציון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משקל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ציון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משקל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</a:tr>
                  <a:tr h="494350">
                    <a:tc>
                      <a:txBody>
                        <a:bodyPr/>
                        <a:lstStyle/>
                        <a:p>
                          <a:pPr marL="0" marR="598170" indent="0" algn="ctr" defTabSz="1009315" rtl="1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sz="2000" b="1" dirty="0" smtClean="0">
                              <a:solidFill>
                                <a:srgbClr val="FCB97B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   פונקציונאליות</a:t>
                          </a:r>
                          <a:endParaRPr lang="en-US" sz="2000" b="1" dirty="0" smtClean="0">
                            <a:solidFill>
                              <a:srgbClr val="FCB97B"/>
                            </a:solidFill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b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30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dirty="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7</a:t>
                          </a:r>
                          <a:endParaRPr lang="en-US" sz="2000" dirty="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210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5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150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8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240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</a:tr>
                  <a:tr h="287851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400" b="1" dirty="0">
                              <a:solidFill>
                                <a:srgbClr val="FCB97B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גמישות</a:t>
                          </a:r>
                          <a:endParaRPr lang="en-US" sz="2400" b="1" dirty="0">
                            <a:solidFill>
                              <a:srgbClr val="FCB97B"/>
                            </a:solidFill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dirty="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20</a:t>
                          </a:r>
                          <a:endParaRPr lang="en-US" sz="2000" dirty="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dirty="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6</a:t>
                          </a:r>
                          <a:endParaRPr lang="en-US" sz="2000" dirty="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dirty="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120</a:t>
                          </a:r>
                          <a:endParaRPr lang="en-US" sz="2000" dirty="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dirty="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3</a:t>
                          </a:r>
                          <a:endParaRPr lang="en-US" sz="2000" dirty="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dirty="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60</a:t>
                          </a:r>
                          <a:endParaRPr lang="en-US" sz="2000" dirty="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10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200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</a:tr>
                  <a:tr h="287851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400" b="1" dirty="0">
                              <a:solidFill>
                                <a:srgbClr val="FCB97B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נוחות</a:t>
                          </a:r>
                          <a:endParaRPr lang="en-US" sz="2400" b="1" dirty="0">
                            <a:solidFill>
                              <a:srgbClr val="FCB97B"/>
                            </a:solidFill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dirty="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10</a:t>
                          </a:r>
                          <a:endParaRPr lang="en-US" sz="2000" dirty="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7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70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6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60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8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80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</a:tr>
                  <a:tr h="287851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400" b="1" dirty="0">
                              <a:solidFill>
                                <a:srgbClr val="FCB97B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אמינות</a:t>
                          </a:r>
                          <a:endParaRPr lang="en-US" sz="2400" b="1" dirty="0">
                            <a:solidFill>
                              <a:srgbClr val="FCB97B"/>
                            </a:solidFill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dirty="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40</a:t>
                          </a:r>
                          <a:endParaRPr lang="en-US" sz="2000" dirty="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8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320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10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400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6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240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</a:tr>
                  <a:tr h="431777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400" b="1" dirty="0">
                              <a:solidFill>
                                <a:srgbClr val="FCB97B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סה"כ</a:t>
                          </a:r>
                          <a:endParaRPr lang="en-US" sz="2400" b="1" dirty="0">
                            <a:solidFill>
                              <a:srgbClr val="FCB97B"/>
                            </a:solidFill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100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 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720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 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670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 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760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</a:tr>
                  <a:tr h="769067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b="1" dirty="0">
                              <a:solidFill>
                                <a:srgbClr val="CD565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נרמול</a:t>
                          </a:r>
                          <a:endParaRPr lang="en-US" sz="2000" b="1" dirty="0">
                            <a:solidFill>
                              <a:srgbClr val="CD565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dirty="0">
                              <a:solidFill>
                                <a:srgbClr val="CD565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 </a:t>
                          </a:r>
                          <a:endParaRPr lang="en-US" sz="2000" dirty="0">
                            <a:solidFill>
                              <a:srgbClr val="CD565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 smtClean="0">
                                        <a:solidFill>
                                          <a:srgbClr val="CD565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solidFill>
                                          <a:srgbClr val="CD565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  <m:t>720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solidFill>
                                          <a:srgbClr val="CD565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  <m:t>760</m:t>
                                    </m:r>
                                  </m:den>
                                </m:f>
                                <m:r>
                                  <a:rPr lang="en-US" sz="2000">
                                    <a:solidFill>
                                      <a:srgbClr val="CD565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en-US" sz="2000">
                                    <a:solidFill>
                                      <a:srgbClr val="CD565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100</m:t>
                                </m:r>
                                <m:r>
                                  <a:rPr lang="en-US" sz="2000">
                                    <a:solidFill>
                                      <a:srgbClr val="CD565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000">
                                    <a:solidFill>
                                      <a:srgbClr val="CD565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94</m:t>
                                </m:r>
                                <m:r>
                                  <a:rPr lang="en-US" sz="2000">
                                    <a:solidFill>
                                      <a:srgbClr val="CD565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000">
                                    <a:solidFill>
                                      <a:srgbClr val="CD565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CD565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 smtClean="0">
                                        <a:solidFill>
                                          <a:srgbClr val="CD565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solidFill>
                                          <a:srgbClr val="CD565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  <m:t>670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solidFill>
                                          <a:srgbClr val="CD565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  <m:t>760</m:t>
                                    </m:r>
                                  </m:den>
                                </m:f>
                                <m:r>
                                  <a:rPr lang="en-US" sz="2000">
                                    <a:solidFill>
                                      <a:srgbClr val="CD565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en-US" sz="2000">
                                    <a:solidFill>
                                      <a:srgbClr val="CD565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100</m:t>
                                </m:r>
                                <m:r>
                                  <a:rPr lang="en-US" sz="2000">
                                    <a:solidFill>
                                      <a:srgbClr val="CD565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000">
                                    <a:solidFill>
                                      <a:srgbClr val="CD565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88</m:t>
                                </m:r>
                                <m:r>
                                  <a:rPr lang="en-US" sz="2000">
                                    <a:solidFill>
                                      <a:srgbClr val="CD565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000">
                                    <a:solidFill>
                                      <a:srgbClr val="CD565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CD565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 smtClean="0">
                                        <a:solidFill>
                                          <a:srgbClr val="CD565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solidFill>
                                          <a:srgbClr val="CD565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  <m:t>760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solidFill>
                                          <a:srgbClr val="CD565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/>
                                      </a:rPr>
                                      <m:t>760</m:t>
                                    </m:r>
                                  </m:den>
                                </m:f>
                                <m:r>
                                  <a:rPr lang="en-US" sz="2000">
                                    <a:solidFill>
                                      <a:srgbClr val="CD565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en-US" sz="2000">
                                    <a:solidFill>
                                      <a:srgbClr val="CD565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100</m:t>
                                </m:r>
                                <m:r>
                                  <a:rPr lang="en-US" sz="2000">
                                    <a:solidFill>
                                      <a:srgbClr val="CD565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000">
                                    <a:solidFill>
                                      <a:srgbClr val="CD565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CD565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טבלה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5707738"/>
                  </p:ext>
                </p:extLst>
              </p:nvPr>
            </p:nvGraphicFramePr>
            <p:xfrm>
              <a:off x="596602" y="1600039"/>
              <a:ext cx="9603059" cy="4861865"/>
            </p:xfrm>
            <a:graphic>
              <a:graphicData uri="http://schemas.openxmlformats.org/drawingml/2006/table">
                <a:tbl>
                  <a:tblPr rtl="1" firstRow="1" firstCol="1" bandRow="1">
                    <a:tableStyleId>{5940675A-B579-460E-94D1-54222C63F5DA}</a:tableStyleId>
                  </a:tblPr>
                  <a:tblGrid>
                    <a:gridCol w="2055091"/>
                    <a:gridCol w="782712"/>
                    <a:gridCol w="918096"/>
                    <a:gridCol w="1315864"/>
                    <a:gridCol w="888504"/>
                    <a:gridCol w="1269256"/>
                    <a:gridCol w="947688"/>
                    <a:gridCol w="1425848"/>
                  </a:tblGrid>
                  <a:tr h="1335766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b="1" dirty="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 </a:t>
                          </a:r>
                          <a:endParaRPr lang="en-US" sz="2000" b="1" dirty="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b="1" dirty="0">
                              <a:solidFill>
                                <a:srgbClr val="927389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משקל</a:t>
                          </a:r>
                          <a:endParaRPr lang="en-US" sz="2000" b="1" dirty="0">
                            <a:solidFill>
                              <a:srgbClr val="927389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b="1" dirty="0">
                              <a:solidFill>
                                <a:srgbClr val="927389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חלופה א' - מערכת </a:t>
                          </a:r>
                          <a:r>
                            <a:rPr lang="en-US" sz="2000" b="1" dirty="0" smtClean="0">
                              <a:solidFill>
                                <a:srgbClr val="927389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CRM </a:t>
                          </a:r>
                          <a:r>
                            <a:rPr lang="he-IL" sz="2000" b="1" dirty="0" smtClean="0">
                              <a:solidFill>
                                <a:srgbClr val="927389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בתוספת </a:t>
                          </a:r>
                          <a:r>
                            <a:rPr lang="he-IL" sz="2000" b="1" dirty="0">
                              <a:solidFill>
                                <a:srgbClr val="927389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אפליקציה חיצונית</a:t>
                          </a:r>
                          <a:endParaRPr lang="en-US" sz="2000" b="1" dirty="0">
                            <a:solidFill>
                              <a:srgbClr val="927389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b="1" dirty="0">
                              <a:solidFill>
                                <a:srgbClr val="927389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חלופה ב' - רכישת מערכת מדף "</a:t>
                          </a:r>
                          <a:r>
                            <a:rPr lang="en-US" sz="2000" b="1" dirty="0">
                              <a:solidFill>
                                <a:srgbClr val="927389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SAP 1</a:t>
                          </a:r>
                          <a:r>
                            <a:rPr lang="he-IL" sz="2000" b="1" dirty="0">
                              <a:solidFill>
                                <a:srgbClr val="927389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"</a:t>
                          </a:r>
                          <a:endParaRPr lang="en-US" sz="2000" b="1" dirty="0">
                            <a:solidFill>
                              <a:srgbClr val="927389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b="1" dirty="0">
                              <a:solidFill>
                                <a:srgbClr val="927389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חלופה ג' - פיתוח מערכת ואפליקציה ע"י סטודנטים</a:t>
                          </a:r>
                          <a:endParaRPr lang="en-US" sz="2000" b="1" dirty="0">
                            <a:solidFill>
                              <a:srgbClr val="927389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</a:tr>
                  <a:tr h="575703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400" b="1" dirty="0">
                              <a:solidFill>
                                <a:srgbClr val="FCB97B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 </a:t>
                          </a:r>
                          <a:endParaRPr lang="en-US" sz="2400" b="1" dirty="0">
                            <a:solidFill>
                              <a:srgbClr val="FCB97B"/>
                            </a:solidFill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 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ציון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משקל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ציון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משקל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ציון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משקל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</a:tr>
                  <a:tr h="652272">
                    <a:tc>
                      <a:txBody>
                        <a:bodyPr/>
                        <a:lstStyle/>
                        <a:p>
                          <a:pPr marL="0" marR="598170" indent="0" algn="ctr" defTabSz="1009315" rtl="1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sz="2000" b="1" dirty="0" smtClean="0">
                              <a:solidFill>
                                <a:srgbClr val="FCB97B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   פונקציונאליות</a:t>
                          </a:r>
                          <a:endParaRPr lang="en-US" sz="2000" b="1" dirty="0" smtClean="0">
                            <a:solidFill>
                              <a:srgbClr val="FCB97B"/>
                            </a:solidFill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b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30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dirty="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7</a:t>
                          </a:r>
                          <a:endParaRPr lang="en-US" sz="2000" dirty="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210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5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150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8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240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400" b="1" dirty="0">
                              <a:solidFill>
                                <a:srgbClr val="FCB97B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גמישות</a:t>
                          </a:r>
                          <a:endParaRPr lang="en-US" sz="2400" b="1" dirty="0">
                            <a:solidFill>
                              <a:srgbClr val="FCB97B"/>
                            </a:solidFill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dirty="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20</a:t>
                          </a:r>
                          <a:endParaRPr lang="en-US" sz="2000" dirty="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dirty="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6</a:t>
                          </a:r>
                          <a:endParaRPr lang="en-US" sz="2000" dirty="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dirty="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120</a:t>
                          </a:r>
                          <a:endParaRPr lang="en-US" sz="2000" dirty="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dirty="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3</a:t>
                          </a:r>
                          <a:endParaRPr lang="en-US" sz="2000" dirty="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dirty="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60</a:t>
                          </a:r>
                          <a:endParaRPr lang="en-US" sz="2000" dirty="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10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200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400" b="1" dirty="0">
                              <a:solidFill>
                                <a:srgbClr val="FCB97B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נוחות</a:t>
                          </a:r>
                          <a:endParaRPr lang="en-US" sz="2400" b="1" dirty="0">
                            <a:solidFill>
                              <a:srgbClr val="FCB97B"/>
                            </a:solidFill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dirty="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10</a:t>
                          </a:r>
                          <a:endParaRPr lang="en-US" sz="2000" dirty="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7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70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6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60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8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80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400" b="1" dirty="0">
                              <a:solidFill>
                                <a:srgbClr val="FCB97B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אמינות</a:t>
                          </a:r>
                          <a:endParaRPr lang="en-US" sz="2400" b="1" dirty="0">
                            <a:solidFill>
                              <a:srgbClr val="FCB97B"/>
                            </a:solidFill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dirty="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40</a:t>
                          </a:r>
                          <a:endParaRPr lang="en-US" sz="2000" dirty="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8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320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10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400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6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240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</a:tr>
                  <a:tr h="431777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400" b="1" dirty="0">
                              <a:solidFill>
                                <a:srgbClr val="FCB97B"/>
                              </a:solidFill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סה"כ</a:t>
                          </a:r>
                          <a:endParaRPr lang="en-US" sz="2400" b="1" dirty="0">
                            <a:solidFill>
                              <a:srgbClr val="FCB97B"/>
                            </a:solidFill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100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 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720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 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670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 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>
                              <a:effectLst/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760</a:t>
                          </a:r>
                          <a:endParaRPr lang="en-US" sz="2000">
                            <a:effectLst/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</a:tr>
                  <a:tr h="769067"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b="1" dirty="0">
                              <a:solidFill>
                                <a:srgbClr val="CD565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נרמול</a:t>
                          </a:r>
                          <a:endParaRPr lang="en-US" sz="2000" b="1" dirty="0">
                            <a:solidFill>
                              <a:srgbClr val="CD565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>
                      <a:txBody>
                        <a:bodyPr/>
                        <a:lstStyle/>
                        <a:p>
                          <a:pPr algn="ctr" rtl="1">
                            <a:spcAft>
                              <a:spcPts val="0"/>
                            </a:spcAft>
                          </a:pPr>
                          <a:r>
                            <a:rPr lang="he-IL" sz="2000" dirty="0">
                              <a:solidFill>
                                <a:srgbClr val="CD565F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FbSpacer Regular" panose="02020603050405020304" pitchFamily="18" charset="-79"/>
                              <a:cs typeface="FbSpacer Regular" panose="02020603050405020304" pitchFamily="18" charset="-79"/>
                            </a:rPr>
                            <a:t> </a:t>
                          </a:r>
                          <a:endParaRPr lang="en-US" sz="2000" dirty="0">
                            <a:solidFill>
                              <a:srgbClr val="CD565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FbSpacer Regular" panose="02020603050405020304" pitchFamily="18" charset="-79"/>
                            <a:ea typeface="Times New Roman"/>
                            <a:cs typeface="FbSpacer Regular" panose="02020603050405020304" pitchFamily="18" charset="-79"/>
                          </a:endParaRPr>
                        </a:p>
                      </a:txBody>
                      <a:tcPr marL="58220" marR="58220" marT="0" marB="0" anchor="ctr"/>
                    </a:tc>
                    <a:tc gridSpan="2"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58220" marR="58220" marT="0" marB="0" anchor="ctr">
                        <a:blipFill rotWithShape="1">
                          <a:blip r:embed="rId2"/>
                          <a:stretch>
                            <a:fillRect l="-126975" t="-533333" r="-202725" b="-79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58220" marR="58220" marT="0" marB="0" anchor="ctr">
                        <a:blipFill rotWithShape="1">
                          <a:blip r:embed="rId2"/>
                          <a:stretch>
                            <a:fillRect l="-235311" t="-533333" r="-110169" b="-79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58220" marR="58220" marT="0" marB="0" anchor="ctr">
                        <a:blipFill rotWithShape="1">
                          <a:blip r:embed="rId2"/>
                          <a:stretch>
                            <a:fillRect l="-305141" t="-533333" r="-257" b="-79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7" name="מלבן 86"/>
          <p:cNvSpPr/>
          <p:nvPr/>
        </p:nvSpPr>
        <p:spPr>
          <a:xfrm>
            <a:off x="982639" y="227705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6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>קריטריונים במישור האיכותי</a:t>
            </a:r>
            <a:endParaRPr lang="he-IL" sz="6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sp>
        <p:nvSpPr>
          <p:cNvPr id="88" name="מלבן 87"/>
          <p:cNvSpPr/>
          <p:nvPr/>
        </p:nvSpPr>
        <p:spPr>
          <a:xfrm>
            <a:off x="10559702" y="-26590"/>
            <a:ext cx="1634479" cy="68861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89" name="קבוצה 88"/>
          <p:cNvGrpSpPr/>
          <p:nvPr/>
        </p:nvGrpSpPr>
        <p:grpSpPr>
          <a:xfrm>
            <a:off x="10640114" y="117426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90" name="קבוצה 89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92" name="מלבן מעוגל 91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0944918" y="503658"/>
                <a:ext cx="597688" cy="3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b="1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רקע</a:t>
                </a:r>
                <a:endParaRPr lang="he-IL" sz="2400" b="1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91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94" name="קבוצה 93"/>
          <p:cNvGrpSpPr/>
          <p:nvPr/>
        </p:nvGrpSpPr>
        <p:grpSpPr>
          <a:xfrm>
            <a:off x="10640114" y="1485578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95" name="קבוצה 94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97" name="מלבן מעוגל 96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944918" y="417012"/>
                <a:ext cx="597688" cy="5734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מצב קיים</a:t>
                </a:r>
                <a:endParaRPr lang="he-IL" sz="2400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96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99" name="קבוצה 98"/>
          <p:cNvGrpSpPr/>
          <p:nvPr/>
        </p:nvGrpSpPr>
        <p:grpSpPr>
          <a:xfrm>
            <a:off x="10559704" y="2853730"/>
            <a:ext cx="1577572" cy="1147926"/>
            <a:chOff x="10810917" y="269623"/>
            <a:chExt cx="1284220" cy="792087"/>
          </a:xfrm>
          <a:solidFill>
            <a:schemeClr val="bg1"/>
          </a:solidFill>
        </p:grpSpPr>
        <p:grpSp>
          <p:nvGrpSpPr>
            <p:cNvPr id="100" name="קבוצה 99"/>
            <p:cNvGrpSpPr/>
            <p:nvPr/>
          </p:nvGrpSpPr>
          <p:grpSpPr>
            <a:xfrm>
              <a:off x="10810917" y="269623"/>
              <a:ext cx="1284220" cy="792087"/>
              <a:chOff x="10810917" y="269623"/>
              <a:chExt cx="1284220" cy="792087"/>
            </a:xfrm>
            <a:grpFill/>
          </p:grpSpPr>
          <p:sp>
            <p:nvSpPr>
              <p:cNvPr id="102" name="מלבן מעוגל 101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0810917" y="518056"/>
                <a:ext cx="725529" cy="3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אפיון</a:t>
                </a:r>
                <a:endParaRPr lang="he-IL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101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104" name="קבוצה 103"/>
          <p:cNvGrpSpPr/>
          <p:nvPr/>
        </p:nvGrpSpPr>
        <p:grpSpPr>
          <a:xfrm>
            <a:off x="10625059" y="4221882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105" name="קבוצה 104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107" name="מלבן מעוגל 106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0910666" y="417012"/>
                <a:ext cx="666191" cy="5734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Asakim" panose="00000400000000000000" pitchFamily="2" charset="-79"/>
                    <a:cs typeface="Asakim" panose="00000400000000000000" pitchFamily="2" charset="-79"/>
                  </a:rPr>
                  <a:t>אב טיפוס</a:t>
                </a:r>
                <a:endParaRPr lang="he-IL" sz="2400" dirty="0">
                  <a:solidFill>
                    <a:schemeClr val="bg1">
                      <a:lumMod val="65000"/>
                    </a:schemeClr>
                  </a:solidFill>
                  <a:latin typeface="Asakim" panose="00000400000000000000" pitchFamily="2" charset="-79"/>
                  <a:cs typeface="Asakim" panose="00000400000000000000" pitchFamily="2" charset="-79"/>
                </a:endParaRPr>
              </a:p>
            </p:txBody>
          </p:sp>
        </p:grpSp>
        <p:pic>
          <p:nvPicPr>
            <p:cNvPr id="106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109" name="קבוצה 108"/>
          <p:cNvGrpSpPr/>
          <p:nvPr/>
        </p:nvGrpSpPr>
        <p:grpSpPr>
          <a:xfrm>
            <a:off x="10625056" y="4221882"/>
            <a:ext cx="1503764" cy="1147926"/>
            <a:chOff x="10870999" y="269623"/>
            <a:chExt cx="1224136" cy="792087"/>
          </a:xfrm>
          <a:solidFill>
            <a:schemeClr val="bg1"/>
          </a:solidFill>
        </p:grpSpPr>
        <p:sp>
          <p:nvSpPr>
            <p:cNvPr id="110" name="מלבן מעוגל 109"/>
            <p:cNvSpPr/>
            <p:nvPr/>
          </p:nvSpPr>
          <p:spPr>
            <a:xfrm>
              <a:off x="10870999" y="269623"/>
              <a:ext cx="1224136" cy="792087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11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89112" y="345717"/>
              <a:ext cx="447200" cy="715993"/>
            </a:xfrm>
            <a:prstGeom prst="roundRect">
              <a:avLst/>
            </a:prstGeom>
            <a:grpFill/>
            <a:extLst/>
          </p:spPr>
        </p:pic>
      </p:grpSp>
      <p:sp>
        <p:nvSpPr>
          <p:cNvPr id="112" name="TextBox 111"/>
          <p:cNvSpPr txBox="1"/>
          <p:nvPr/>
        </p:nvSpPr>
        <p:spPr>
          <a:xfrm>
            <a:off x="10631710" y="4552305"/>
            <a:ext cx="82202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1">
                    <a:lumMod val="65000"/>
                  </a:schemeClr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תיכון</a:t>
            </a:r>
            <a:endParaRPr lang="he-IL" dirty="0">
              <a:solidFill>
                <a:schemeClr val="bg1">
                  <a:lumMod val="6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grpSp>
        <p:nvGrpSpPr>
          <p:cNvPr id="113" name="קבוצה 112"/>
          <p:cNvGrpSpPr/>
          <p:nvPr/>
        </p:nvGrpSpPr>
        <p:grpSpPr>
          <a:xfrm>
            <a:off x="10631710" y="5544368"/>
            <a:ext cx="1503764" cy="1147926"/>
            <a:chOff x="10870999" y="269623"/>
            <a:chExt cx="1224136" cy="792087"/>
          </a:xfrm>
          <a:solidFill>
            <a:schemeClr val="bg1"/>
          </a:solidFill>
        </p:grpSpPr>
        <p:sp>
          <p:nvSpPr>
            <p:cNvPr id="114" name="מלבן מעוגל 113"/>
            <p:cNvSpPr/>
            <p:nvPr/>
          </p:nvSpPr>
          <p:spPr>
            <a:xfrm>
              <a:off x="10870999" y="269623"/>
              <a:ext cx="1224136" cy="79208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15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89112" y="301133"/>
              <a:ext cx="447200" cy="715993"/>
            </a:xfrm>
            <a:prstGeom prst="roundRect">
              <a:avLst/>
            </a:prstGeom>
            <a:grpFill/>
            <a:extLst/>
          </p:spPr>
        </p:pic>
      </p:grpSp>
      <p:sp>
        <p:nvSpPr>
          <p:cNvPr id="116" name="TextBox 115"/>
          <p:cNvSpPr txBox="1"/>
          <p:nvPr/>
        </p:nvSpPr>
        <p:spPr>
          <a:xfrm>
            <a:off x="10487694" y="5950074"/>
            <a:ext cx="117895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2">
                    <a:lumMod val="10000"/>
                  </a:schemeClr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חלופות</a:t>
            </a:r>
            <a:endParaRPr lang="he-IL" dirty="0">
              <a:solidFill>
                <a:schemeClr val="bg2">
                  <a:lumMod val="10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3662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28"/>
          <p:cNvGrpSpPr/>
          <p:nvPr/>
        </p:nvGrpSpPr>
        <p:grpSpPr>
          <a:xfrm>
            <a:off x="806074" y="1365024"/>
            <a:ext cx="9140855" cy="5027161"/>
            <a:chOff x="525453" y="544508"/>
            <a:chExt cx="7843978" cy="5548646"/>
          </a:xfrm>
        </p:grpSpPr>
        <p:cxnSp>
          <p:nvCxnSpPr>
            <p:cNvPr id="53" name="מחבר ישר 52"/>
            <p:cNvCxnSpPr>
              <a:stCxn id="62" idx="2"/>
            </p:cNvCxnSpPr>
            <p:nvPr/>
          </p:nvCxnSpPr>
          <p:spPr>
            <a:xfrm>
              <a:off x="1677883" y="1054063"/>
              <a:ext cx="13797" cy="403112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מחבר ישר 53"/>
            <p:cNvCxnSpPr/>
            <p:nvPr/>
          </p:nvCxnSpPr>
          <p:spPr>
            <a:xfrm flipH="1">
              <a:off x="7658239" y="1124744"/>
              <a:ext cx="10104" cy="405121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מחבר ישר 54"/>
            <p:cNvCxnSpPr/>
            <p:nvPr/>
          </p:nvCxnSpPr>
          <p:spPr>
            <a:xfrm>
              <a:off x="1691680" y="5085184"/>
              <a:ext cx="5966559" cy="9077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20"/>
            <p:cNvSpPr txBox="1"/>
            <p:nvPr/>
          </p:nvSpPr>
          <p:spPr>
            <a:xfrm>
              <a:off x="7010084" y="615189"/>
              <a:ext cx="1296311" cy="50955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>
                <a:spcAft>
                  <a:spcPts val="0"/>
                </a:spcAft>
              </a:pPr>
              <a:r>
                <a:rPr lang="he-IL" sz="2400" b="1" kern="1200" dirty="0">
                  <a:solidFill>
                    <a:srgbClr val="404040"/>
                  </a:solidFill>
                  <a:effectLst/>
                  <a:latin typeface="FbSpacer Black" panose="02020603050405020304" pitchFamily="18" charset="-79"/>
                  <a:ea typeface="Times New Roman"/>
                  <a:cs typeface="FbSpacer Black" panose="02020603050405020304" pitchFamily="18" charset="-79"/>
                </a:rPr>
                <a:t>עלות</a:t>
              </a:r>
              <a:endParaRPr lang="en-US" sz="2400" dirty="0">
                <a:effectLst/>
                <a:latin typeface="FbSpacer Black" panose="02020603050405020304" pitchFamily="18" charset="-79"/>
                <a:ea typeface="Times New Roman"/>
                <a:cs typeface="FbSpacer Black" panose="02020603050405020304" pitchFamily="18" charset="-79"/>
              </a:endParaRPr>
            </a:p>
          </p:txBody>
        </p:sp>
        <p:sp>
          <p:nvSpPr>
            <p:cNvPr id="62" name="TextBox 21"/>
            <p:cNvSpPr txBox="1"/>
            <p:nvPr/>
          </p:nvSpPr>
          <p:spPr>
            <a:xfrm>
              <a:off x="1029727" y="544508"/>
              <a:ext cx="1296311" cy="50955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>
                <a:spcAft>
                  <a:spcPts val="0"/>
                </a:spcAft>
              </a:pPr>
              <a:r>
                <a:rPr lang="he-IL" sz="2400" b="1" kern="1200">
                  <a:solidFill>
                    <a:srgbClr val="404040"/>
                  </a:solidFill>
                  <a:effectLst/>
                  <a:latin typeface="FbSpacer Black" panose="02020603050405020304" pitchFamily="18" charset="-79"/>
                  <a:ea typeface="Times New Roman"/>
                  <a:cs typeface="FbSpacer Black" panose="02020603050405020304" pitchFamily="18" charset="-79"/>
                </a:rPr>
                <a:t>תועלת</a:t>
              </a:r>
              <a:endParaRPr lang="en-US" sz="2400">
                <a:effectLst/>
                <a:latin typeface="FbSpacer Black" panose="02020603050405020304" pitchFamily="18" charset="-79"/>
                <a:ea typeface="Times New Roman"/>
                <a:cs typeface="FbSpacer Black" panose="02020603050405020304" pitchFamily="18" charset="-79"/>
              </a:endParaRPr>
            </a:p>
          </p:txBody>
        </p:sp>
        <p:sp>
          <p:nvSpPr>
            <p:cNvPr id="63" name="TextBox 22"/>
            <p:cNvSpPr txBox="1"/>
            <p:nvPr/>
          </p:nvSpPr>
          <p:spPr>
            <a:xfrm>
              <a:off x="6176009" y="5154879"/>
              <a:ext cx="2066206" cy="9171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>
                <a:spcAft>
                  <a:spcPts val="0"/>
                </a:spcAft>
              </a:pPr>
              <a:r>
                <a:rPr lang="he-IL" sz="2400" kern="1200" dirty="0">
                  <a:solidFill>
                    <a:srgbClr val="000000"/>
                  </a:solidFill>
                  <a:effectLst/>
                  <a:latin typeface="FbSpacer Black" panose="02020603050405020304" pitchFamily="18" charset="-79"/>
                  <a:ea typeface="Times New Roman"/>
                  <a:cs typeface="FbSpacer Black" panose="02020603050405020304" pitchFamily="18" charset="-79"/>
                </a:rPr>
                <a:t>100% עלות</a:t>
              </a:r>
              <a:endParaRPr lang="en-US" sz="2400" dirty="0">
                <a:effectLst/>
                <a:latin typeface="FbSpacer Black" panose="02020603050405020304" pitchFamily="18" charset="-79"/>
                <a:ea typeface="Times New Roman"/>
                <a:cs typeface="FbSpacer Black" panose="02020603050405020304" pitchFamily="18" charset="-79"/>
              </a:endParaRPr>
            </a:p>
            <a:p>
              <a:pPr algn="ctr" rtl="1">
                <a:spcAft>
                  <a:spcPts val="0"/>
                </a:spcAft>
              </a:pPr>
              <a:r>
                <a:rPr lang="he-IL" sz="2400" kern="1200" dirty="0">
                  <a:solidFill>
                    <a:srgbClr val="000000"/>
                  </a:solidFill>
                  <a:effectLst/>
                  <a:latin typeface="FbSpacer Black" panose="02020603050405020304" pitchFamily="18" charset="-79"/>
                  <a:ea typeface="Times New Roman"/>
                  <a:cs typeface="FbSpacer Black" panose="02020603050405020304" pitchFamily="18" charset="-79"/>
                </a:rPr>
                <a:t>0% תועלת</a:t>
              </a:r>
              <a:endParaRPr lang="en-US" sz="2400" dirty="0">
                <a:effectLst/>
                <a:latin typeface="FbSpacer Black" panose="02020603050405020304" pitchFamily="18" charset="-79"/>
                <a:ea typeface="Times New Roman"/>
                <a:cs typeface="FbSpacer Black" panose="02020603050405020304" pitchFamily="18" charset="-79"/>
              </a:endParaRPr>
            </a:p>
          </p:txBody>
        </p:sp>
        <p:sp>
          <p:nvSpPr>
            <p:cNvPr id="70" name="TextBox 23"/>
            <p:cNvSpPr txBox="1"/>
            <p:nvPr/>
          </p:nvSpPr>
          <p:spPr>
            <a:xfrm>
              <a:off x="558657" y="5175955"/>
              <a:ext cx="2555089" cy="9171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>
                <a:spcAft>
                  <a:spcPts val="0"/>
                </a:spcAft>
              </a:pPr>
              <a:r>
                <a:rPr lang="he-IL" sz="2400" kern="1200" dirty="0">
                  <a:solidFill>
                    <a:srgbClr val="000000"/>
                  </a:solidFill>
                  <a:effectLst/>
                  <a:latin typeface="FbSpacer Black" panose="02020603050405020304" pitchFamily="18" charset="-79"/>
                  <a:ea typeface="Times New Roman"/>
                  <a:cs typeface="FbSpacer Black" panose="02020603050405020304" pitchFamily="18" charset="-79"/>
                </a:rPr>
                <a:t>0% עלות</a:t>
              </a:r>
              <a:endParaRPr lang="en-US" sz="2400" dirty="0">
                <a:effectLst/>
                <a:latin typeface="FbSpacer Black" panose="02020603050405020304" pitchFamily="18" charset="-79"/>
                <a:ea typeface="Times New Roman"/>
                <a:cs typeface="FbSpacer Black" panose="02020603050405020304" pitchFamily="18" charset="-79"/>
              </a:endParaRPr>
            </a:p>
            <a:p>
              <a:pPr algn="ctr" rtl="1">
                <a:spcAft>
                  <a:spcPts val="0"/>
                </a:spcAft>
              </a:pPr>
              <a:r>
                <a:rPr lang="he-IL" sz="2400" kern="1200" dirty="0">
                  <a:solidFill>
                    <a:srgbClr val="000000"/>
                  </a:solidFill>
                  <a:effectLst/>
                  <a:latin typeface="FbSpacer Black" panose="02020603050405020304" pitchFamily="18" charset="-79"/>
                  <a:ea typeface="Times New Roman"/>
                  <a:cs typeface="FbSpacer Black" panose="02020603050405020304" pitchFamily="18" charset="-79"/>
                </a:rPr>
                <a:t>100% תועלת</a:t>
              </a:r>
              <a:endParaRPr lang="en-US" sz="2400" dirty="0">
                <a:effectLst/>
                <a:latin typeface="FbSpacer Black" panose="02020603050405020304" pitchFamily="18" charset="-79"/>
                <a:ea typeface="Times New Roman"/>
                <a:cs typeface="FbSpacer Black" panose="02020603050405020304" pitchFamily="18" charset="-79"/>
              </a:endParaRPr>
            </a:p>
          </p:txBody>
        </p:sp>
        <p:sp>
          <p:nvSpPr>
            <p:cNvPr id="71" name="TextBox 24"/>
            <p:cNvSpPr txBox="1"/>
            <p:nvPr/>
          </p:nvSpPr>
          <p:spPr>
            <a:xfrm>
              <a:off x="7658241" y="1052687"/>
              <a:ext cx="711190" cy="4076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spcAft>
                  <a:spcPts val="0"/>
                </a:spcAft>
              </a:pPr>
              <a:r>
                <a:rPr lang="he-IL" sz="1800" kern="1200" dirty="0">
                  <a:solidFill>
                    <a:srgbClr val="000000"/>
                  </a:solidFill>
                  <a:effectLst/>
                  <a:latin typeface="FbSpacer Black" panose="02020603050405020304" pitchFamily="18" charset="-79"/>
                  <a:ea typeface="Times New Roman"/>
                  <a:cs typeface="FbSpacer Black" panose="02020603050405020304" pitchFamily="18" charset="-79"/>
                </a:rPr>
                <a:t>100</a:t>
              </a:r>
              <a:endParaRPr lang="en-US" sz="1800" dirty="0">
                <a:effectLst/>
                <a:latin typeface="FbSpacer Black" panose="02020603050405020304" pitchFamily="18" charset="-79"/>
                <a:ea typeface="Times New Roman"/>
                <a:cs typeface="FbSpacer Black" panose="02020603050405020304" pitchFamily="18" charset="-79"/>
              </a:endParaRPr>
            </a:p>
          </p:txBody>
        </p:sp>
        <p:sp>
          <p:nvSpPr>
            <p:cNvPr id="72" name="TextBox 25"/>
            <p:cNvSpPr txBox="1"/>
            <p:nvPr/>
          </p:nvSpPr>
          <p:spPr>
            <a:xfrm>
              <a:off x="525453" y="1052687"/>
              <a:ext cx="1080740" cy="4076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spcAft>
                  <a:spcPts val="0"/>
                </a:spcAft>
              </a:pPr>
              <a:r>
                <a:rPr lang="he-IL" sz="1800" kern="1200" dirty="0">
                  <a:solidFill>
                    <a:srgbClr val="000000"/>
                  </a:solidFill>
                  <a:effectLst/>
                  <a:latin typeface="FbSpacer Black" panose="02020603050405020304" pitchFamily="18" charset="-79"/>
                  <a:ea typeface="Times New Roman"/>
                  <a:cs typeface="FbSpacer Black" panose="02020603050405020304" pitchFamily="18" charset="-79"/>
                </a:rPr>
                <a:t>100</a:t>
              </a:r>
              <a:endParaRPr lang="en-US" sz="1800" dirty="0">
                <a:effectLst/>
                <a:latin typeface="FbSpacer Black" panose="02020603050405020304" pitchFamily="18" charset="-79"/>
                <a:ea typeface="Times New Roman"/>
                <a:cs typeface="FbSpacer Black" panose="02020603050405020304" pitchFamily="18" charset="-79"/>
              </a:endParaRPr>
            </a:p>
          </p:txBody>
        </p:sp>
        <p:sp>
          <p:nvSpPr>
            <p:cNvPr id="73" name="TextBox 27"/>
            <p:cNvSpPr txBox="1"/>
            <p:nvPr/>
          </p:nvSpPr>
          <p:spPr>
            <a:xfrm>
              <a:off x="7383678" y="4785235"/>
              <a:ext cx="730438" cy="4076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spcAft>
                  <a:spcPts val="0"/>
                </a:spcAft>
              </a:pPr>
              <a:r>
                <a:rPr lang="he-IL" sz="1800" kern="1200" dirty="0">
                  <a:solidFill>
                    <a:srgbClr val="000000"/>
                  </a:solidFill>
                  <a:effectLst/>
                  <a:latin typeface="FbSpacer Black" panose="02020603050405020304" pitchFamily="18" charset="-79"/>
                  <a:ea typeface="Times New Roman"/>
                  <a:cs typeface="FbSpacer Black" panose="02020603050405020304" pitchFamily="18" charset="-79"/>
                </a:rPr>
                <a:t>1.69</a:t>
              </a:r>
              <a:endParaRPr lang="en-US" sz="1800" dirty="0">
                <a:effectLst/>
                <a:latin typeface="FbSpacer Black" panose="02020603050405020304" pitchFamily="18" charset="-79"/>
                <a:ea typeface="Times New Roman"/>
                <a:cs typeface="FbSpacer Black" panose="02020603050405020304" pitchFamily="18" charset="-79"/>
              </a:endParaRPr>
            </a:p>
          </p:txBody>
        </p:sp>
        <p:sp>
          <p:nvSpPr>
            <p:cNvPr id="74" name="TextBox 28"/>
            <p:cNvSpPr txBox="1"/>
            <p:nvPr/>
          </p:nvSpPr>
          <p:spPr>
            <a:xfrm>
              <a:off x="598105" y="1532695"/>
              <a:ext cx="1079778" cy="4076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spcAft>
                  <a:spcPts val="0"/>
                </a:spcAft>
              </a:pPr>
              <a:r>
                <a:rPr lang="he-IL" sz="1800" kern="1200" dirty="0">
                  <a:solidFill>
                    <a:srgbClr val="000000"/>
                  </a:solidFill>
                  <a:effectLst/>
                  <a:latin typeface="FbSpacer Black" panose="02020603050405020304" pitchFamily="18" charset="-79"/>
                  <a:ea typeface="Times New Roman"/>
                  <a:cs typeface="FbSpacer Black" panose="02020603050405020304" pitchFamily="18" charset="-79"/>
                </a:rPr>
                <a:t>88</a:t>
              </a:r>
              <a:endParaRPr lang="en-US" sz="1800" dirty="0">
                <a:effectLst/>
                <a:latin typeface="FbSpacer Black" panose="02020603050405020304" pitchFamily="18" charset="-79"/>
                <a:ea typeface="Times New Roman"/>
                <a:cs typeface="FbSpacer Black" panose="02020603050405020304" pitchFamily="18" charset="-79"/>
              </a:endParaRPr>
            </a:p>
          </p:txBody>
        </p:sp>
        <p:sp>
          <p:nvSpPr>
            <p:cNvPr id="75" name="TextBox 29"/>
            <p:cNvSpPr txBox="1"/>
            <p:nvPr/>
          </p:nvSpPr>
          <p:spPr>
            <a:xfrm>
              <a:off x="558659" y="1317827"/>
              <a:ext cx="1078815" cy="4076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spcAft>
                  <a:spcPts val="0"/>
                </a:spcAft>
              </a:pPr>
              <a:r>
                <a:rPr lang="he-IL" sz="1800" kern="1200" dirty="0">
                  <a:solidFill>
                    <a:srgbClr val="000000"/>
                  </a:solidFill>
                  <a:effectLst/>
                  <a:latin typeface="FbSpacer Black" panose="02020603050405020304" pitchFamily="18" charset="-79"/>
                  <a:ea typeface="Times New Roman"/>
                  <a:cs typeface="FbSpacer Black" panose="02020603050405020304" pitchFamily="18" charset="-79"/>
                </a:rPr>
                <a:t>94</a:t>
              </a:r>
              <a:endParaRPr lang="en-US" sz="1800" dirty="0">
                <a:effectLst/>
                <a:latin typeface="FbSpacer Black" panose="02020603050405020304" pitchFamily="18" charset="-79"/>
                <a:ea typeface="Times New Roman"/>
                <a:cs typeface="FbSpacer Black" panose="02020603050405020304" pitchFamily="18" charset="-79"/>
              </a:endParaRPr>
            </a:p>
          </p:txBody>
        </p:sp>
        <p:cxnSp>
          <p:nvCxnSpPr>
            <p:cNvPr id="76" name="מחבר ישר 75"/>
            <p:cNvCxnSpPr>
              <a:endCxn id="71" idx="1"/>
            </p:cNvCxnSpPr>
            <p:nvPr/>
          </p:nvCxnSpPr>
          <p:spPr>
            <a:xfrm flipV="1">
              <a:off x="1714624" y="1256509"/>
              <a:ext cx="5943616" cy="1225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ישר 76"/>
            <p:cNvCxnSpPr>
              <a:stCxn id="74" idx="3"/>
            </p:cNvCxnSpPr>
            <p:nvPr/>
          </p:nvCxnSpPr>
          <p:spPr>
            <a:xfrm>
              <a:off x="1677883" y="1736517"/>
              <a:ext cx="5990461" cy="3252540"/>
            </a:xfrm>
            <a:prstGeom prst="line">
              <a:avLst/>
            </a:prstGeom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מחבר ישר 77"/>
            <p:cNvCxnSpPr/>
            <p:nvPr/>
          </p:nvCxnSpPr>
          <p:spPr>
            <a:xfrm>
              <a:off x="1720044" y="1531532"/>
              <a:ext cx="5948300" cy="3214455"/>
            </a:xfrm>
            <a:prstGeom prst="line">
              <a:avLst/>
            </a:prstGeom>
            <a:ln>
              <a:solidFill>
                <a:srgbClr val="76AB69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9" name="TextBox 36"/>
            <p:cNvSpPr txBox="1"/>
            <p:nvPr/>
          </p:nvSpPr>
          <p:spPr>
            <a:xfrm rot="1359370">
              <a:off x="6010130" y="4142393"/>
              <a:ext cx="1277063" cy="4076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spcAft>
                  <a:spcPts val="0"/>
                </a:spcAft>
              </a:pPr>
              <a:r>
                <a:rPr lang="he-IL" sz="1800" b="1" kern="1200" dirty="0">
                  <a:solidFill>
                    <a:srgbClr val="C00000"/>
                  </a:solidFill>
                  <a:effectLst/>
                  <a:latin typeface="FbSpacer Black" panose="02020603050405020304" pitchFamily="18" charset="-79"/>
                  <a:ea typeface="Times New Roman"/>
                  <a:cs typeface="FbSpacer Black" panose="02020603050405020304" pitchFamily="18" charset="-79"/>
                </a:rPr>
                <a:t>חלופה ב'</a:t>
              </a:r>
              <a:endParaRPr lang="en-US" sz="1800" dirty="0">
                <a:effectLst/>
                <a:latin typeface="FbSpacer Black" panose="02020603050405020304" pitchFamily="18" charset="-79"/>
                <a:ea typeface="Times New Roman"/>
                <a:cs typeface="FbSpacer Black" panose="02020603050405020304" pitchFamily="18" charset="-79"/>
              </a:endParaRPr>
            </a:p>
          </p:txBody>
        </p:sp>
        <p:sp>
          <p:nvSpPr>
            <p:cNvPr id="80" name="TextBox 37"/>
            <p:cNvSpPr txBox="1"/>
            <p:nvPr/>
          </p:nvSpPr>
          <p:spPr>
            <a:xfrm rot="1303675">
              <a:off x="4804461" y="3152108"/>
              <a:ext cx="1276101" cy="4076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spcAft>
                  <a:spcPts val="0"/>
                </a:spcAft>
              </a:pPr>
              <a:r>
                <a:rPr lang="he-IL" sz="1800" b="1" kern="1200" dirty="0">
                  <a:solidFill>
                    <a:srgbClr val="76AB69"/>
                  </a:solidFill>
                  <a:effectLst/>
                  <a:latin typeface="FbSpacer Black" panose="02020603050405020304" pitchFamily="18" charset="-79"/>
                  <a:ea typeface="Times New Roman"/>
                  <a:cs typeface="FbSpacer Black" panose="02020603050405020304" pitchFamily="18" charset="-79"/>
                </a:rPr>
                <a:t>חלופה א'</a:t>
              </a:r>
              <a:endParaRPr lang="en-US" sz="1800" dirty="0">
                <a:effectLst/>
                <a:latin typeface="FbSpacer Black" panose="02020603050405020304" pitchFamily="18" charset="-79"/>
                <a:ea typeface="Times New Roman"/>
                <a:cs typeface="FbSpacer Black" panose="02020603050405020304" pitchFamily="18" charset="-79"/>
              </a:endParaRPr>
            </a:p>
          </p:txBody>
        </p:sp>
        <p:sp>
          <p:nvSpPr>
            <p:cNvPr id="81" name="TextBox 38"/>
            <p:cNvSpPr txBox="1"/>
            <p:nvPr/>
          </p:nvSpPr>
          <p:spPr>
            <a:xfrm>
              <a:off x="1946007" y="954266"/>
              <a:ext cx="1299198" cy="4076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spcAft>
                  <a:spcPts val="0"/>
                </a:spcAft>
              </a:pPr>
              <a:r>
                <a:rPr lang="he-IL" sz="1800" b="1" kern="1200" dirty="0">
                  <a:solidFill>
                    <a:srgbClr val="0070C0"/>
                  </a:solidFill>
                  <a:effectLst/>
                  <a:latin typeface="FbSpacer Black" panose="02020603050405020304" pitchFamily="18" charset="-79"/>
                  <a:ea typeface="Times New Roman"/>
                  <a:cs typeface="FbSpacer Black" panose="02020603050405020304" pitchFamily="18" charset="-79"/>
                </a:rPr>
                <a:t>חלופה ג'</a:t>
              </a:r>
              <a:endParaRPr lang="en-US" sz="1800" dirty="0">
                <a:effectLst/>
                <a:latin typeface="FbSpacer Black" panose="02020603050405020304" pitchFamily="18" charset="-79"/>
                <a:ea typeface="Times New Roman"/>
                <a:cs typeface="FbSpacer Black" panose="02020603050405020304" pitchFamily="18" charset="-79"/>
              </a:endParaRPr>
            </a:p>
          </p:txBody>
        </p:sp>
      </p:grpSp>
      <p:sp>
        <p:nvSpPr>
          <p:cNvPr id="82" name="TextBox 27"/>
          <p:cNvSpPr txBox="1"/>
          <p:nvPr/>
        </p:nvSpPr>
        <p:spPr>
          <a:xfrm>
            <a:off x="8781708" y="5000476"/>
            <a:ext cx="8512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Aft>
                <a:spcPts val="0"/>
              </a:spcAft>
            </a:pPr>
            <a:r>
              <a:rPr lang="he-IL" sz="1800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David"/>
              </a:rPr>
              <a:t>2.18</a:t>
            </a:r>
            <a:endParaRPr lang="en-US" sz="18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07" name="מלבן 106"/>
          <p:cNvSpPr/>
          <p:nvPr/>
        </p:nvSpPr>
        <p:spPr>
          <a:xfrm>
            <a:off x="982639" y="227705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6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>בחירת חלופה</a:t>
            </a:r>
            <a:endParaRPr lang="he-IL" sz="6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sp>
        <p:nvSpPr>
          <p:cNvPr id="108" name="מלבן 107"/>
          <p:cNvSpPr/>
          <p:nvPr/>
        </p:nvSpPr>
        <p:spPr>
          <a:xfrm>
            <a:off x="10559702" y="-26590"/>
            <a:ext cx="1634479" cy="68861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09" name="קבוצה 108"/>
          <p:cNvGrpSpPr/>
          <p:nvPr/>
        </p:nvGrpSpPr>
        <p:grpSpPr>
          <a:xfrm>
            <a:off x="10640114" y="117426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110" name="קבוצה 109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112" name="מלבן מעוגל 111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944918" y="503658"/>
                <a:ext cx="597688" cy="3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b="1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רקע</a:t>
                </a:r>
                <a:endParaRPr lang="he-IL" sz="2400" b="1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111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114" name="קבוצה 113"/>
          <p:cNvGrpSpPr/>
          <p:nvPr/>
        </p:nvGrpSpPr>
        <p:grpSpPr>
          <a:xfrm>
            <a:off x="10640114" y="1485578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115" name="קבוצה 114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117" name="מלבן מעוגל 116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0944918" y="417012"/>
                <a:ext cx="597688" cy="5734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מצב קיים</a:t>
                </a:r>
                <a:endParaRPr lang="he-IL" sz="2400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116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119" name="קבוצה 118"/>
          <p:cNvGrpSpPr/>
          <p:nvPr/>
        </p:nvGrpSpPr>
        <p:grpSpPr>
          <a:xfrm>
            <a:off x="10559704" y="2853730"/>
            <a:ext cx="1577572" cy="1147926"/>
            <a:chOff x="10810917" y="269623"/>
            <a:chExt cx="1284220" cy="792087"/>
          </a:xfrm>
          <a:solidFill>
            <a:schemeClr val="bg1"/>
          </a:solidFill>
        </p:grpSpPr>
        <p:grpSp>
          <p:nvGrpSpPr>
            <p:cNvPr id="120" name="קבוצה 119"/>
            <p:cNvGrpSpPr/>
            <p:nvPr/>
          </p:nvGrpSpPr>
          <p:grpSpPr>
            <a:xfrm>
              <a:off x="10810917" y="269623"/>
              <a:ext cx="1284220" cy="792087"/>
              <a:chOff x="10810917" y="269623"/>
              <a:chExt cx="1284220" cy="792087"/>
            </a:xfrm>
            <a:grpFill/>
          </p:grpSpPr>
          <p:sp>
            <p:nvSpPr>
              <p:cNvPr id="122" name="מלבן מעוגל 121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0810917" y="518056"/>
                <a:ext cx="725529" cy="3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אפיון</a:t>
                </a:r>
                <a:endParaRPr lang="he-IL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121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124" name="קבוצה 123"/>
          <p:cNvGrpSpPr/>
          <p:nvPr/>
        </p:nvGrpSpPr>
        <p:grpSpPr>
          <a:xfrm>
            <a:off x="10625059" y="4221882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125" name="קבוצה 124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127" name="מלבן מעוגל 126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0910666" y="417012"/>
                <a:ext cx="666191" cy="5734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Asakim" panose="00000400000000000000" pitchFamily="2" charset="-79"/>
                    <a:cs typeface="Asakim" panose="00000400000000000000" pitchFamily="2" charset="-79"/>
                  </a:rPr>
                  <a:t>אב טיפוס</a:t>
                </a:r>
                <a:endParaRPr lang="he-IL" sz="2400" dirty="0">
                  <a:solidFill>
                    <a:schemeClr val="bg1">
                      <a:lumMod val="65000"/>
                    </a:schemeClr>
                  </a:solidFill>
                  <a:latin typeface="Asakim" panose="00000400000000000000" pitchFamily="2" charset="-79"/>
                  <a:cs typeface="Asakim" panose="00000400000000000000" pitchFamily="2" charset="-79"/>
                </a:endParaRPr>
              </a:p>
            </p:txBody>
          </p:sp>
        </p:grpSp>
        <p:pic>
          <p:nvPicPr>
            <p:cNvPr id="126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129" name="קבוצה 128"/>
          <p:cNvGrpSpPr/>
          <p:nvPr/>
        </p:nvGrpSpPr>
        <p:grpSpPr>
          <a:xfrm>
            <a:off x="10625056" y="4221882"/>
            <a:ext cx="1503764" cy="1147926"/>
            <a:chOff x="10870999" y="269623"/>
            <a:chExt cx="1224136" cy="792087"/>
          </a:xfrm>
          <a:solidFill>
            <a:schemeClr val="bg1"/>
          </a:solidFill>
        </p:grpSpPr>
        <p:sp>
          <p:nvSpPr>
            <p:cNvPr id="130" name="מלבן מעוגל 129"/>
            <p:cNvSpPr/>
            <p:nvPr/>
          </p:nvSpPr>
          <p:spPr>
            <a:xfrm>
              <a:off x="10870999" y="269623"/>
              <a:ext cx="1224136" cy="792087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31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89112" y="345717"/>
              <a:ext cx="447200" cy="715993"/>
            </a:xfrm>
            <a:prstGeom prst="roundRect">
              <a:avLst/>
            </a:prstGeom>
            <a:grpFill/>
            <a:extLst/>
          </p:spPr>
        </p:pic>
      </p:grpSp>
      <p:sp>
        <p:nvSpPr>
          <p:cNvPr id="132" name="TextBox 131"/>
          <p:cNvSpPr txBox="1"/>
          <p:nvPr/>
        </p:nvSpPr>
        <p:spPr>
          <a:xfrm>
            <a:off x="10631710" y="4552305"/>
            <a:ext cx="82202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1">
                    <a:lumMod val="65000"/>
                  </a:schemeClr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תיכון</a:t>
            </a:r>
            <a:endParaRPr lang="he-IL" dirty="0">
              <a:solidFill>
                <a:schemeClr val="bg1">
                  <a:lumMod val="6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grpSp>
        <p:nvGrpSpPr>
          <p:cNvPr id="133" name="קבוצה 132"/>
          <p:cNvGrpSpPr/>
          <p:nvPr/>
        </p:nvGrpSpPr>
        <p:grpSpPr>
          <a:xfrm>
            <a:off x="10631710" y="5544368"/>
            <a:ext cx="1503764" cy="1147926"/>
            <a:chOff x="10870999" y="269623"/>
            <a:chExt cx="1224136" cy="792087"/>
          </a:xfrm>
          <a:solidFill>
            <a:schemeClr val="bg1"/>
          </a:solidFill>
        </p:grpSpPr>
        <p:sp>
          <p:nvSpPr>
            <p:cNvPr id="134" name="מלבן מעוגל 133"/>
            <p:cNvSpPr/>
            <p:nvPr/>
          </p:nvSpPr>
          <p:spPr>
            <a:xfrm>
              <a:off x="10870999" y="269623"/>
              <a:ext cx="1224136" cy="79208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35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89112" y="301133"/>
              <a:ext cx="447200" cy="715993"/>
            </a:xfrm>
            <a:prstGeom prst="roundRect">
              <a:avLst/>
            </a:prstGeom>
            <a:grpFill/>
            <a:extLst/>
          </p:spPr>
        </p:pic>
      </p:grpSp>
      <p:sp>
        <p:nvSpPr>
          <p:cNvPr id="136" name="TextBox 135"/>
          <p:cNvSpPr txBox="1"/>
          <p:nvPr/>
        </p:nvSpPr>
        <p:spPr>
          <a:xfrm>
            <a:off x="10487694" y="5950074"/>
            <a:ext cx="117895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2">
                    <a:lumMod val="10000"/>
                  </a:schemeClr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חלופות</a:t>
            </a:r>
            <a:endParaRPr lang="he-IL" dirty="0">
              <a:solidFill>
                <a:schemeClr val="bg2">
                  <a:lumMod val="10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2687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50590" y="1415579"/>
            <a:ext cx="9806165" cy="4246463"/>
          </a:xfrm>
        </p:spPr>
        <p:txBody>
          <a:bodyPr>
            <a:normAutofit fontScale="90000"/>
          </a:bodyPr>
          <a:lstStyle/>
          <a:p>
            <a:r>
              <a:rPr lang="he-IL" sz="9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/>
            </a:r>
            <a:br>
              <a:rPr lang="he-IL" sz="9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</a:br>
            <a:r>
              <a:rPr lang="he-IL" sz="9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>קצת על ארגון </a:t>
            </a:r>
            <a:br>
              <a:rPr lang="he-IL" sz="9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</a:br>
            <a:r>
              <a:rPr lang="he-IL" sz="9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>"השומר החדש"</a:t>
            </a:r>
            <a:br>
              <a:rPr lang="he-IL" sz="9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</a:br>
            <a:r>
              <a:rPr lang="he-IL" sz="96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/>
            </a:r>
            <a:br>
              <a:rPr lang="he-IL" sz="96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</a:br>
            <a:endParaRPr lang="he-IL" dirty="0"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pic>
        <p:nvPicPr>
          <p:cNvPr id="3074" name="Picture 2" descr="C:\Users\timor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66" y="3710457"/>
            <a:ext cx="15621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מלבן 78"/>
          <p:cNvSpPr/>
          <p:nvPr/>
        </p:nvSpPr>
        <p:spPr>
          <a:xfrm>
            <a:off x="10559702" y="0"/>
            <a:ext cx="1634479" cy="68595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80" name="קבוצה 79"/>
          <p:cNvGrpSpPr/>
          <p:nvPr/>
        </p:nvGrpSpPr>
        <p:grpSpPr>
          <a:xfrm>
            <a:off x="10640114" y="117426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81" name="קבוצה 80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83" name="מלבן מעוגל 82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0944918" y="503658"/>
                <a:ext cx="597688" cy="3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רקע</a:t>
                </a:r>
                <a:endParaRPr lang="he-IL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82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19310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85" name="קבוצה 84"/>
          <p:cNvGrpSpPr/>
          <p:nvPr/>
        </p:nvGrpSpPr>
        <p:grpSpPr>
          <a:xfrm>
            <a:off x="10640114" y="1485578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86" name="קבוצה 85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88" name="מלבן מעוגל 87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0944918" y="417012"/>
                <a:ext cx="597688" cy="5734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מצב קיים</a:t>
                </a:r>
                <a:endParaRPr lang="he-IL" sz="2400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87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90" name="קבוצה 89"/>
          <p:cNvGrpSpPr/>
          <p:nvPr/>
        </p:nvGrpSpPr>
        <p:grpSpPr>
          <a:xfrm>
            <a:off x="10559704" y="2853730"/>
            <a:ext cx="1577572" cy="1147926"/>
            <a:chOff x="10810917" y="269623"/>
            <a:chExt cx="1284220" cy="792087"/>
          </a:xfrm>
          <a:solidFill>
            <a:schemeClr val="bg1"/>
          </a:solidFill>
        </p:grpSpPr>
        <p:grpSp>
          <p:nvGrpSpPr>
            <p:cNvPr id="91" name="קבוצה 90"/>
            <p:cNvGrpSpPr/>
            <p:nvPr/>
          </p:nvGrpSpPr>
          <p:grpSpPr>
            <a:xfrm>
              <a:off x="10810917" y="269623"/>
              <a:ext cx="1284220" cy="792087"/>
              <a:chOff x="10810917" y="269623"/>
              <a:chExt cx="1284220" cy="792087"/>
            </a:xfrm>
            <a:grpFill/>
          </p:grpSpPr>
          <p:sp>
            <p:nvSpPr>
              <p:cNvPr id="93" name="מלבן מעוגל 92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0810917" y="518056"/>
                <a:ext cx="725529" cy="3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אפיון</a:t>
                </a:r>
                <a:endParaRPr lang="he-IL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92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95" name="קבוצה 94"/>
          <p:cNvGrpSpPr/>
          <p:nvPr/>
        </p:nvGrpSpPr>
        <p:grpSpPr>
          <a:xfrm>
            <a:off x="10625059" y="4221882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96" name="קבוצה 95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98" name="מלבן מעוגל 97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0910666" y="417012"/>
                <a:ext cx="666191" cy="5734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Asakim" panose="00000400000000000000" pitchFamily="2" charset="-79"/>
                    <a:cs typeface="Asakim" panose="00000400000000000000" pitchFamily="2" charset="-79"/>
                  </a:rPr>
                  <a:t>אב טיפוס</a:t>
                </a:r>
                <a:endParaRPr lang="he-IL" sz="2400" dirty="0">
                  <a:solidFill>
                    <a:schemeClr val="bg1">
                      <a:lumMod val="65000"/>
                    </a:schemeClr>
                  </a:solidFill>
                  <a:latin typeface="Asakim" panose="00000400000000000000" pitchFamily="2" charset="-79"/>
                  <a:cs typeface="Asakim" panose="00000400000000000000" pitchFamily="2" charset="-79"/>
                </a:endParaRPr>
              </a:p>
            </p:txBody>
          </p:sp>
        </p:grpSp>
        <p:pic>
          <p:nvPicPr>
            <p:cNvPr id="97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105" name="קבוצה 104"/>
          <p:cNvGrpSpPr/>
          <p:nvPr/>
        </p:nvGrpSpPr>
        <p:grpSpPr>
          <a:xfrm>
            <a:off x="10625056" y="4221882"/>
            <a:ext cx="1503764" cy="1147926"/>
            <a:chOff x="10870999" y="269623"/>
            <a:chExt cx="1224136" cy="792087"/>
          </a:xfrm>
          <a:solidFill>
            <a:schemeClr val="bg1"/>
          </a:solidFill>
        </p:grpSpPr>
        <p:sp>
          <p:nvSpPr>
            <p:cNvPr id="108" name="מלבן מעוגל 107"/>
            <p:cNvSpPr/>
            <p:nvPr/>
          </p:nvSpPr>
          <p:spPr>
            <a:xfrm>
              <a:off x="10870999" y="269623"/>
              <a:ext cx="1224136" cy="792087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7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89112" y="345717"/>
              <a:ext cx="447200" cy="715993"/>
            </a:xfrm>
            <a:prstGeom prst="roundRect">
              <a:avLst/>
            </a:prstGeom>
            <a:grpFill/>
            <a:extLst/>
          </p:spPr>
        </p:pic>
      </p:grpSp>
      <p:sp>
        <p:nvSpPr>
          <p:cNvPr id="110" name="TextBox 109"/>
          <p:cNvSpPr txBox="1"/>
          <p:nvPr/>
        </p:nvSpPr>
        <p:spPr>
          <a:xfrm>
            <a:off x="10631710" y="4552305"/>
            <a:ext cx="82202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1">
                    <a:lumMod val="65000"/>
                  </a:schemeClr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תיכון</a:t>
            </a:r>
            <a:endParaRPr lang="he-IL" dirty="0">
              <a:solidFill>
                <a:schemeClr val="bg1">
                  <a:lumMod val="6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grpSp>
        <p:nvGrpSpPr>
          <p:cNvPr id="121" name="קבוצה 120"/>
          <p:cNvGrpSpPr/>
          <p:nvPr/>
        </p:nvGrpSpPr>
        <p:grpSpPr>
          <a:xfrm>
            <a:off x="10631710" y="5544368"/>
            <a:ext cx="1503764" cy="1147926"/>
            <a:chOff x="10870999" y="269623"/>
            <a:chExt cx="1224136" cy="792087"/>
          </a:xfrm>
          <a:solidFill>
            <a:schemeClr val="bg1"/>
          </a:solidFill>
        </p:grpSpPr>
        <p:sp>
          <p:nvSpPr>
            <p:cNvPr id="122" name="מלבן מעוגל 121"/>
            <p:cNvSpPr/>
            <p:nvPr/>
          </p:nvSpPr>
          <p:spPr>
            <a:xfrm>
              <a:off x="10870999" y="269623"/>
              <a:ext cx="1224136" cy="792087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23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89112" y="345717"/>
              <a:ext cx="447200" cy="715993"/>
            </a:xfrm>
            <a:prstGeom prst="roundRect">
              <a:avLst/>
            </a:prstGeom>
            <a:grpFill/>
            <a:extLst/>
          </p:spPr>
        </p:pic>
      </p:grpSp>
      <p:sp>
        <p:nvSpPr>
          <p:cNvPr id="124" name="TextBox 123"/>
          <p:cNvSpPr txBox="1"/>
          <p:nvPr/>
        </p:nvSpPr>
        <p:spPr>
          <a:xfrm>
            <a:off x="10487694" y="5950074"/>
            <a:ext cx="117895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1">
                    <a:lumMod val="65000"/>
                  </a:schemeClr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חלופות</a:t>
            </a:r>
            <a:endParaRPr lang="he-IL" dirty="0">
              <a:solidFill>
                <a:schemeClr val="bg1">
                  <a:lumMod val="6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187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50590" y="299714"/>
            <a:ext cx="9806165" cy="1078111"/>
          </a:xfrm>
        </p:spPr>
        <p:txBody>
          <a:bodyPr>
            <a:noAutofit/>
          </a:bodyPr>
          <a:lstStyle/>
          <a:p>
            <a:pPr algn="r"/>
            <a:r>
              <a:rPr lang="he-IL" sz="4000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>יעד:</a:t>
            </a:r>
            <a:endParaRPr lang="he-IL" sz="4000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670" y="1231132"/>
            <a:ext cx="907300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dirty="0" smtClean="0">
                <a:latin typeface="FbSpacer Black" panose="02020603050405020304" pitchFamily="18" charset="-79"/>
                <a:cs typeface="FbSpacer Black" panose="02020603050405020304" pitchFamily="18" charset="-79"/>
              </a:rPr>
              <a:t>"שמירת </a:t>
            </a:r>
            <a:r>
              <a:rPr lang="he-IL" sz="3600" dirty="0">
                <a:latin typeface="FbSpacer Black" panose="02020603050405020304" pitchFamily="18" charset="-79"/>
                <a:cs typeface="FbSpacer Black" panose="02020603050405020304" pitchFamily="18" charset="-79"/>
              </a:rPr>
              <a:t>אדמות המדינה במעשה </a:t>
            </a:r>
            <a:r>
              <a:rPr lang="he-IL" sz="3600" dirty="0" smtClean="0">
                <a:latin typeface="FbSpacer Black" panose="02020603050405020304" pitchFamily="18" charset="-79"/>
                <a:cs typeface="FbSpacer Black" panose="02020603050405020304" pitchFamily="18" charset="-79"/>
              </a:rPr>
              <a:t>ובלימוד"</a:t>
            </a:r>
            <a:endParaRPr lang="he-IL" sz="3600" dirty="0">
              <a:latin typeface="FbSpacer Black" panose="02020603050405020304" pitchFamily="18" charset="-79"/>
              <a:cs typeface="FbSpacer Black" panose="02020603050405020304" pitchFamily="18" charset="-79"/>
            </a:endParaRPr>
          </a:p>
          <a:p>
            <a:pPr algn="ctr"/>
            <a:endParaRPr lang="he-IL" sz="3600" dirty="0"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sp>
        <p:nvSpPr>
          <p:cNvPr id="26" name="כותרת 1"/>
          <p:cNvSpPr txBox="1">
            <a:spLocks/>
          </p:cNvSpPr>
          <p:nvPr/>
        </p:nvSpPr>
        <p:spPr>
          <a:xfrm>
            <a:off x="537513" y="2157711"/>
            <a:ext cx="9806165" cy="4080395"/>
          </a:xfrm>
          <a:prstGeom prst="rect">
            <a:avLst/>
          </a:prstGeom>
        </p:spPr>
        <p:txBody>
          <a:bodyPr vert="horz" lIns="100931" tIns="50466" rIns="100931" bIns="50466" rtlCol="1" anchor="ctr">
            <a:noAutofit/>
          </a:bodyPr>
          <a:lstStyle>
            <a:lvl1pPr algn="ctr" defTabSz="1009315" rtl="1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4000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  <a:t/>
            </a:r>
            <a:br>
              <a:rPr lang="he-IL" sz="4000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</a:br>
            <a:r>
              <a:rPr lang="he-IL" sz="4000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  <a:t>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720" y="2028543"/>
            <a:ext cx="10081120" cy="5016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>מטרות</a:t>
            </a:r>
            <a:r>
              <a:rPr lang="he-IL" sz="4000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>:</a:t>
            </a:r>
          </a:p>
          <a:p>
            <a:endParaRPr lang="he-IL" sz="4000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bSpacer Black" panose="02020603050405020304" pitchFamily="18" charset="-79"/>
              <a:cs typeface="FbSpacer Black" panose="02020603050405020304" pitchFamily="18" charset="-79"/>
            </a:endParaRPr>
          </a:p>
          <a:p>
            <a:endParaRPr lang="he-IL" sz="4000" u="sng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bSpacer Black" panose="02020603050405020304" pitchFamily="18" charset="-79"/>
              <a:cs typeface="FbSpacer Black" panose="02020603050405020304" pitchFamily="18" charset="-79"/>
            </a:endParaRPr>
          </a:p>
          <a:p>
            <a:endParaRPr lang="he-IL" sz="4000" u="sng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bSpacer Black" panose="02020603050405020304" pitchFamily="18" charset="-79"/>
              <a:cs typeface="FbSpacer Black" panose="02020603050405020304" pitchFamily="18" charset="-79"/>
            </a:endParaRPr>
          </a:p>
          <a:p>
            <a:endParaRPr lang="he-IL" u="sng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bSpacer Black" panose="02020603050405020304" pitchFamily="18" charset="-79"/>
              <a:cs typeface="FbSpacer Black" panose="02020603050405020304" pitchFamily="18" charset="-79"/>
            </a:endParaRPr>
          </a:p>
          <a:p>
            <a:endParaRPr lang="he-IL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bSpacer Black" panose="02020603050405020304" pitchFamily="18" charset="-79"/>
              <a:cs typeface="FbSpacer Black" panose="02020603050405020304" pitchFamily="18" charset="-79"/>
            </a:endParaRPr>
          </a:p>
          <a:p>
            <a:endParaRPr lang="he-IL" u="sng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bSpacer Black" panose="02020603050405020304" pitchFamily="18" charset="-79"/>
              <a:cs typeface="FbSpacer Black" panose="02020603050405020304" pitchFamily="18" charset="-79"/>
            </a:endParaRPr>
          </a:p>
          <a:p>
            <a:endParaRPr lang="he-IL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bSpacer Black" panose="02020603050405020304" pitchFamily="18" charset="-79"/>
              <a:cs typeface="FbSpacer Black" panose="02020603050405020304" pitchFamily="18" charset="-79"/>
            </a:endParaRPr>
          </a:p>
          <a:p>
            <a:endParaRPr lang="he-IL" u="sng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bSpacer Black" panose="02020603050405020304" pitchFamily="18" charset="-79"/>
              <a:cs typeface="FbSpacer Black" panose="02020603050405020304" pitchFamily="18" charset="-79"/>
            </a:endParaRPr>
          </a:p>
          <a:p>
            <a:endParaRPr lang="he-IL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bSpacer Black" panose="02020603050405020304" pitchFamily="18" charset="-79"/>
              <a:cs typeface="FbSpacer Black" panose="02020603050405020304" pitchFamily="18" charset="-79"/>
            </a:endParaRPr>
          </a:p>
          <a:p>
            <a:endParaRPr lang="he-IL" u="sng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bSpacer Black" panose="02020603050405020304" pitchFamily="18" charset="-79"/>
              <a:cs typeface="FbSpacer Black" panose="02020603050405020304" pitchFamily="18" charset="-79"/>
            </a:endParaRPr>
          </a:p>
          <a:p>
            <a:endParaRPr lang="he-IL" dirty="0"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145743"/>
              </p:ext>
            </p:extLst>
          </p:nvPr>
        </p:nvGraphicFramePr>
        <p:xfrm>
          <a:off x="537513" y="2951962"/>
          <a:ext cx="9806313" cy="3652082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973420"/>
                <a:gridCol w="8832893"/>
              </a:tblGrid>
              <a:tr h="695522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1009315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kern="1200" dirty="0" smtClean="0">
                          <a:solidFill>
                            <a:schemeClr val="tx1"/>
                          </a:solidFill>
                          <a:latin typeface="FbSpacer Black" panose="02020603050405020304" pitchFamily="18" charset="-79"/>
                          <a:ea typeface="+mn-ea"/>
                          <a:cs typeface="FbSpacer Black" panose="02020603050405020304" pitchFamily="18" charset="-79"/>
                        </a:rPr>
                        <a:t>מניעת</a:t>
                      </a:r>
                      <a:r>
                        <a:rPr lang="he-IL" sz="3200" kern="1200" baseline="0" dirty="0" smtClean="0">
                          <a:solidFill>
                            <a:schemeClr val="tx1"/>
                          </a:solidFill>
                          <a:latin typeface="FbSpacer Black" panose="02020603050405020304" pitchFamily="18" charset="-79"/>
                          <a:ea typeface="+mn-ea"/>
                          <a:cs typeface="FbSpacer Black" panose="02020603050405020304" pitchFamily="18" charset="-79"/>
                        </a:rPr>
                        <a:t> </a:t>
                      </a:r>
                      <a:r>
                        <a:rPr lang="he-IL" sz="3200" kern="1200" dirty="0" smtClean="0">
                          <a:solidFill>
                            <a:schemeClr val="tx1"/>
                          </a:solidFill>
                          <a:latin typeface="FbSpacer Black" panose="02020603050405020304" pitchFamily="18" charset="-79"/>
                          <a:ea typeface="+mn-ea"/>
                          <a:cs typeface="FbSpacer Black" panose="02020603050405020304" pitchFamily="18" charset="-79"/>
                        </a:rPr>
                        <a:t>נטישה ושמירה על </a:t>
                      </a:r>
                      <a:r>
                        <a:rPr lang="he-IL" sz="4000" kern="1200" dirty="0" smtClean="0">
                          <a:solidFill>
                            <a:srgbClr val="FCB97B"/>
                          </a:solidFill>
                          <a:latin typeface="FbSpacer Black" panose="02020603050405020304" pitchFamily="18" charset="-79"/>
                          <a:ea typeface="+mn-ea"/>
                          <a:cs typeface="FbSpacer Black" panose="02020603050405020304" pitchFamily="18" charset="-79"/>
                        </a:rPr>
                        <a:t>אדמות</a:t>
                      </a:r>
                      <a:r>
                        <a:rPr lang="he-IL" sz="3200" kern="1200" dirty="0" smtClean="0">
                          <a:solidFill>
                            <a:schemeClr val="tx1"/>
                          </a:solidFill>
                          <a:latin typeface="FbSpacer Black" panose="02020603050405020304" pitchFamily="18" charset="-79"/>
                          <a:ea typeface="+mn-ea"/>
                          <a:cs typeface="FbSpacer Black" panose="02020603050405020304" pitchFamily="18" charset="-79"/>
                        </a:rPr>
                        <a:t> המדינה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5522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1009315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kern="1200" dirty="0" smtClean="0">
                          <a:solidFill>
                            <a:schemeClr val="tx1"/>
                          </a:solidFill>
                          <a:latin typeface="FbSpacer Black" panose="02020603050405020304" pitchFamily="18" charset="-79"/>
                          <a:ea typeface="+mn-ea"/>
                          <a:cs typeface="FbSpacer Black" panose="02020603050405020304" pitchFamily="18" charset="-79"/>
                        </a:rPr>
                        <a:t>הפעלת משתתפים במסגרות חינוכיות </a:t>
                      </a:r>
                      <a:r>
                        <a:rPr lang="he-IL" sz="3600" kern="1200" dirty="0" smtClean="0">
                          <a:solidFill>
                            <a:srgbClr val="FCB97B"/>
                          </a:solidFill>
                          <a:latin typeface="FbSpacer Black" panose="02020603050405020304" pitchFamily="18" charset="-79"/>
                          <a:ea typeface="+mn-ea"/>
                          <a:cs typeface="FbSpacer Black" panose="02020603050405020304" pitchFamily="18" charset="-79"/>
                        </a:rPr>
                        <a:t>והתנדבותיות</a:t>
                      </a:r>
                      <a:endParaRPr lang="he-IL" sz="3200" kern="1200" dirty="0" smtClean="0">
                        <a:solidFill>
                          <a:srgbClr val="FCB97B"/>
                        </a:solidFill>
                        <a:latin typeface="FbSpacer Black" panose="02020603050405020304" pitchFamily="18" charset="-79"/>
                        <a:ea typeface="+mn-ea"/>
                        <a:cs typeface="FbSpacer Black" panose="02020603050405020304" pitchFamily="18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5522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1009315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bSpacer Black" panose="02020603050405020304" pitchFamily="18" charset="-79"/>
                          <a:ea typeface="+mn-ea"/>
                          <a:cs typeface="FbSpacer Black" panose="02020603050405020304" pitchFamily="18" charset="-79"/>
                        </a:rPr>
                        <a:t>פעולה</a:t>
                      </a:r>
                      <a:r>
                        <a:rPr lang="he-IL" sz="3200" kern="1200" dirty="0" smtClean="0">
                          <a:solidFill>
                            <a:srgbClr val="FF0000"/>
                          </a:solidFill>
                          <a:latin typeface="FbSpacer Black" panose="02020603050405020304" pitchFamily="18" charset="-79"/>
                          <a:ea typeface="+mn-ea"/>
                          <a:cs typeface="FbSpacer Black" panose="02020603050405020304" pitchFamily="18" charset="-79"/>
                        </a:rPr>
                        <a:t> </a:t>
                      </a:r>
                      <a:r>
                        <a:rPr lang="he-IL" sz="3600" kern="1200" dirty="0" smtClean="0">
                          <a:solidFill>
                            <a:srgbClr val="FCB97B"/>
                          </a:solidFill>
                          <a:latin typeface="FbSpacer Black" panose="02020603050405020304" pitchFamily="18" charset="-79"/>
                          <a:ea typeface="+mn-ea"/>
                          <a:cs typeface="FbSpacer Black" panose="02020603050405020304" pitchFamily="18" charset="-79"/>
                        </a:rPr>
                        <a:t>לשינוי המדיניות </a:t>
                      </a:r>
                      <a:r>
                        <a:rPr lang="he-IL" sz="3200" kern="1200" dirty="0" smtClean="0">
                          <a:solidFill>
                            <a:schemeClr val="tx1"/>
                          </a:solidFill>
                          <a:latin typeface="FbSpacer Black" panose="02020603050405020304" pitchFamily="18" charset="-79"/>
                          <a:ea typeface="+mn-ea"/>
                          <a:cs typeface="FbSpacer Black" panose="02020603050405020304" pitchFamily="18" charset="-79"/>
                        </a:rPr>
                        <a:t>והחקיקה בתחומי האכיפה והענישה בתחום החקלאות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5522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1009315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kern="1200" dirty="0" smtClean="0">
                          <a:solidFill>
                            <a:schemeClr val="tx1"/>
                          </a:solidFill>
                          <a:latin typeface="FbSpacer Black" panose="02020603050405020304" pitchFamily="18" charset="-79"/>
                          <a:ea typeface="+mn-ea"/>
                          <a:cs typeface="FbSpacer Black" panose="02020603050405020304" pitchFamily="18" charset="-79"/>
                        </a:rPr>
                        <a:t>חשיפת אזרחי המדינה ל</a:t>
                      </a:r>
                      <a:r>
                        <a:rPr lang="he-IL" sz="3600" kern="1200" dirty="0" smtClean="0">
                          <a:solidFill>
                            <a:srgbClr val="FCB97B"/>
                          </a:solidFill>
                          <a:latin typeface="FbSpacer Black" panose="02020603050405020304" pitchFamily="18" charset="-79"/>
                          <a:ea typeface="+mn-ea"/>
                          <a:cs typeface="FbSpacer Black" panose="02020603050405020304" pitchFamily="18" charset="-79"/>
                        </a:rPr>
                        <a:t>חזון</a:t>
                      </a:r>
                      <a:r>
                        <a:rPr lang="he-IL" sz="3200" kern="1200" dirty="0" smtClean="0">
                          <a:solidFill>
                            <a:schemeClr val="tx1"/>
                          </a:solidFill>
                          <a:latin typeface="FbSpacer Black" panose="02020603050405020304" pitchFamily="18" charset="-79"/>
                          <a:ea typeface="+mn-ea"/>
                          <a:cs typeface="FbSpacer Black" panose="02020603050405020304" pitchFamily="18" charset="-79"/>
                        </a:rPr>
                        <a:t> ומסריו של הארגון</a:t>
                      </a:r>
                    </a:p>
                    <a:p>
                      <a:pPr rtl="1"/>
                      <a:endParaRPr lang="he-IL" sz="3200" kern="1200" dirty="0">
                        <a:solidFill>
                          <a:schemeClr val="tx1"/>
                        </a:solidFill>
                        <a:latin typeface="FbSpacer Black" panose="02020603050405020304" pitchFamily="18" charset="-79"/>
                        <a:ea typeface="+mn-ea"/>
                        <a:cs typeface="FbSpacer Black" panose="02020603050405020304" pitchFamily="18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0" name="Picture 2" descr="C:\Users\Timor\Desktop\משקפת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955" y="3069754"/>
            <a:ext cx="439556" cy="43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Timor\Desktop\משקפת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606" y="3717826"/>
            <a:ext cx="439556" cy="43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Timor\Desktop\משקפת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606" y="4552305"/>
            <a:ext cx="439556" cy="43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Timor\Desktop\משקפת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606" y="5510518"/>
            <a:ext cx="439556" cy="43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מלבן 64"/>
          <p:cNvSpPr/>
          <p:nvPr/>
        </p:nvSpPr>
        <p:spPr>
          <a:xfrm>
            <a:off x="10559702" y="-26590"/>
            <a:ext cx="1634479" cy="68861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66" name="קבוצה 65"/>
          <p:cNvGrpSpPr/>
          <p:nvPr/>
        </p:nvGrpSpPr>
        <p:grpSpPr>
          <a:xfrm>
            <a:off x="10640114" y="121628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67" name="קבוצה 66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69" name="מלבן מעוגל 68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0944918" y="503658"/>
                <a:ext cx="597688" cy="3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רקע</a:t>
                </a:r>
                <a:endParaRPr lang="he-IL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68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16410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71" name="קבוצה 70"/>
          <p:cNvGrpSpPr/>
          <p:nvPr/>
        </p:nvGrpSpPr>
        <p:grpSpPr>
          <a:xfrm>
            <a:off x="10640114" y="1485578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72" name="קבוצה 71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74" name="מלבן מעוגל 73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0944918" y="417012"/>
                <a:ext cx="597688" cy="5734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מצב קיים</a:t>
                </a:r>
                <a:endParaRPr lang="he-IL" sz="2400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73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76" name="קבוצה 75"/>
          <p:cNvGrpSpPr/>
          <p:nvPr/>
        </p:nvGrpSpPr>
        <p:grpSpPr>
          <a:xfrm>
            <a:off x="10559704" y="2853730"/>
            <a:ext cx="1577572" cy="1147926"/>
            <a:chOff x="10810917" y="269623"/>
            <a:chExt cx="1284220" cy="792087"/>
          </a:xfrm>
          <a:solidFill>
            <a:schemeClr val="bg1"/>
          </a:solidFill>
        </p:grpSpPr>
        <p:grpSp>
          <p:nvGrpSpPr>
            <p:cNvPr id="77" name="קבוצה 76"/>
            <p:cNvGrpSpPr/>
            <p:nvPr/>
          </p:nvGrpSpPr>
          <p:grpSpPr>
            <a:xfrm>
              <a:off x="10810917" y="269623"/>
              <a:ext cx="1284220" cy="792087"/>
              <a:chOff x="10810917" y="269623"/>
              <a:chExt cx="1284220" cy="792087"/>
            </a:xfrm>
            <a:grpFill/>
          </p:grpSpPr>
          <p:sp>
            <p:nvSpPr>
              <p:cNvPr id="79" name="מלבן מעוגל 78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0810917" y="518056"/>
                <a:ext cx="725529" cy="3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אפיון</a:t>
                </a:r>
                <a:endParaRPr lang="he-IL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78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81" name="קבוצה 80"/>
          <p:cNvGrpSpPr/>
          <p:nvPr/>
        </p:nvGrpSpPr>
        <p:grpSpPr>
          <a:xfrm>
            <a:off x="10625059" y="4221882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82" name="קבוצה 81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84" name="מלבן מעוגל 83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0910666" y="417012"/>
                <a:ext cx="666191" cy="5734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Asakim" panose="00000400000000000000" pitchFamily="2" charset="-79"/>
                    <a:cs typeface="Asakim" panose="00000400000000000000" pitchFamily="2" charset="-79"/>
                  </a:rPr>
                  <a:t>אב טיפוס</a:t>
                </a:r>
                <a:endParaRPr lang="he-IL" sz="2400" dirty="0">
                  <a:solidFill>
                    <a:schemeClr val="bg1">
                      <a:lumMod val="65000"/>
                    </a:schemeClr>
                  </a:solidFill>
                  <a:latin typeface="Asakim" panose="00000400000000000000" pitchFamily="2" charset="-79"/>
                  <a:cs typeface="Asakim" panose="00000400000000000000" pitchFamily="2" charset="-79"/>
                </a:endParaRPr>
              </a:p>
            </p:txBody>
          </p:sp>
        </p:grpSp>
        <p:pic>
          <p:nvPicPr>
            <p:cNvPr id="83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86" name="קבוצה 85"/>
          <p:cNvGrpSpPr/>
          <p:nvPr/>
        </p:nvGrpSpPr>
        <p:grpSpPr>
          <a:xfrm>
            <a:off x="10625056" y="4221882"/>
            <a:ext cx="1503764" cy="1147926"/>
            <a:chOff x="10870999" y="269623"/>
            <a:chExt cx="1224136" cy="792087"/>
          </a:xfrm>
          <a:solidFill>
            <a:schemeClr val="bg1"/>
          </a:solidFill>
        </p:grpSpPr>
        <p:sp>
          <p:nvSpPr>
            <p:cNvPr id="87" name="מלבן מעוגל 86"/>
            <p:cNvSpPr/>
            <p:nvPr/>
          </p:nvSpPr>
          <p:spPr>
            <a:xfrm>
              <a:off x="10870999" y="269623"/>
              <a:ext cx="1224136" cy="792087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88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89112" y="345717"/>
              <a:ext cx="447200" cy="715993"/>
            </a:xfrm>
            <a:prstGeom prst="roundRect">
              <a:avLst/>
            </a:prstGeom>
            <a:grpFill/>
            <a:extLst/>
          </p:spPr>
        </p:pic>
      </p:grpSp>
      <p:sp>
        <p:nvSpPr>
          <p:cNvPr id="89" name="TextBox 88"/>
          <p:cNvSpPr txBox="1"/>
          <p:nvPr/>
        </p:nvSpPr>
        <p:spPr>
          <a:xfrm>
            <a:off x="10631710" y="4552305"/>
            <a:ext cx="82202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1">
                    <a:lumMod val="65000"/>
                  </a:schemeClr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תיכון</a:t>
            </a:r>
            <a:endParaRPr lang="he-IL" dirty="0">
              <a:solidFill>
                <a:schemeClr val="bg1">
                  <a:lumMod val="6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grpSp>
        <p:nvGrpSpPr>
          <p:cNvPr id="90" name="קבוצה 89"/>
          <p:cNvGrpSpPr/>
          <p:nvPr/>
        </p:nvGrpSpPr>
        <p:grpSpPr>
          <a:xfrm>
            <a:off x="10631710" y="5544368"/>
            <a:ext cx="1503764" cy="1147926"/>
            <a:chOff x="10870999" y="269623"/>
            <a:chExt cx="1224136" cy="792087"/>
          </a:xfrm>
          <a:solidFill>
            <a:schemeClr val="bg1"/>
          </a:solidFill>
        </p:grpSpPr>
        <p:sp>
          <p:nvSpPr>
            <p:cNvPr id="91" name="מלבן מעוגל 90"/>
            <p:cNvSpPr/>
            <p:nvPr/>
          </p:nvSpPr>
          <p:spPr>
            <a:xfrm>
              <a:off x="10870999" y="269623"/>
              <a:ext cx="1224136" cy="792087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92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89112" y="345717"/>
              <a:ext cx="447200" cy="715993"/>
            </a:xfrm>
            <a:prstGeom prst="roundRect">
              <a:avLst/>
            </a:prstGeom>
            <a:grpFill/>
            <a:extLst/>
          </p:spPr>
        </p:pic>
      </p:grpSp>
      <p:sp>
        <p:nvSpPr>
          <p:cNvPr id="93" name="TextBox 92"/>
          <p:cNvSpPr txBox="1"/>
          <p:nvPr/>
        </p:nvSpPr>
        <p:spPr>
          <a:xfrm>
            <a:off x="10487694" y="5950074"/>
            <a:ext cx="117895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1">
                    <a:lumMod val="65000"/>
                  </a:schemeClr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חלופות</a:t>
            </a:r>
            <a:endParaRPr lang="he-IL" dirty="0">
              <a:solidFill>
                <a:schemeClr val="bg1">
                  <a:lumMod val="6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3411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50590" y="1415579"/>
            <a:ext cx="9806165" cy="4246463"/>
          </a:xfrm>
        </p:spPr>
        <p:txBody>
          <a:bodyPr>
            <a:normAutofit/>
          </a:bodyPr>
          <a:lstStyle/>
          <a:p>
            <a:r>
              <a:rPr lang="he-IL" sz="8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>חקר מצב קיים</a:t>
            </a:r>
            <a:r>
              <a:rPr lang="he-IL" sz="96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/>
            </a:r>
            <a:br>
              <a:rPr lang="he-IL" sz="96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</a:br>
            <a:r>
              <a:rPr lang="he-IL" sz="9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/>
            </a:r>
            <a:br>
              <a:rPr lang="he-IL" sz="96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</a:br>
            <a:endParaRPr lang="he-IL" dirty="0">
              <a:solidFill>
                <a:schemeClr val="bg1">
                  <a:lumMod val="50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pic>
        <p:nvPicPr>
          <p:cNvPr id="3075" name="Picture 3" descr="C:\Users\timor\Desktop\icon_2747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990" y="3427693"/>
            <a:ext cx="3069754" cy="306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מלבן 51"/>
          <p:cNvSpPr/>
          <p:nvPr/>
        </p:nvSpPr>
        <p:spPr>
          <a:xfrm>
            <a:off x="10559702" y="-26590"/>
            <a:ext cx="1634479" cy="68861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53" name="קבוצה 52"/>
          <p:cNvGrpSpPr/>
          <p:nvPr/>
        </p:nvGrpSpPr>
        <p:grpSpPr>
          <a:xfrm>
            <a:off x="10640114" y="117426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54" name="קבוצה 53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56" name="מלבן מעוגל 55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944918" y="503658"/>
                <a:ext cx="597688" cy="3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b="1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רקע</a:t>
                </a:r>
                <a:endParaRPr lang="he-IL" sz="2400" b="1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55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58" name="קבוצה 57"/>
          <p:cNvGrpSpPr/>
          <p:nvPr/>
        </p:nvGrpSpPr>
        <p:grpSpPr>
          <a:xfrm>
            <a:off x="10640114" y="1489780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59" name="קבוצה 58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61" name="מלבן מעוגל 60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944918" y="417012"/>
                <a:ext cx="597688" cy="5734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מצב קיים</a:t>
                </a:r>
                <a:endParaRPr lang="he-IL" sz="2400" dirty="0"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60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16410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63" name="קבוצה 62"/>
          <p:cNvGrpSpPr/>
          <p:nvPr/>
        </p:nvGrpSpPr>
        <p:grpSpPr>
          <a:xfrm>
            <a:off x="10559704" y="2853730"/>
            <a:ext cx="1577572" cy="1147926"/>
            <a:chOff x="10810917" y="269623"/>
            <a:chExt cx="1284220" cy="792087"/>
          </a:xfrm>
          <a:solidFill>
            <a:schemeClr val="bg1"/>
          </a:solidFill>
        </p:grpSpPr>
        <p:grpSp>
          <p:nvGrpSpPr>
            <p:cNvPr id="70" name="קבוצה 69"/>
            <p:cNvGrpSpPr/>
            <p:nvPr/>
          </p:nvGrpSpPr>
          <p:grpSpPr>
            <a:xfrm>
              <a:off x="10810917" y="269623"/>
              <a:ext cx="1284220" cy="792087"/>
              <a:chOff x="10810917" y="269623"/>
              <a:chExt cx="1284220" cy="792087"/>
            </a:xfrm>
            <a:grpFill/>
          </p:grpSpPr>
          <p:sp>
            <p:nvSpPr>
              <p:cNvPr id="72" name="מלבן מעוגל 71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810917" y="518056"/>
                <a:ext cx="725529" cy="3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אפיון</a:t>
                </a:r>
                <a:endParaRPr lang="he-IL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71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74" name="קבוצה 73"/>
          <p:cNvGrpSpPr/>
          <p:nvPr/>
        </p:nvGrpSpPr>
        <p:grpSpPr>
          <a:xfrm>
            <a:off x="10625059" y="4221882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75" name="קבוצה 74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77" name="מלבן מעוגל 76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0910666" y="417012"/>
                <a:ext cx="666191" cy="5734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Asakim" panose="00000400000000000000" pitchFamily="2" charset="-79"/>
                    <a:cs typeface="Asakim" panose="00000400000000000000" pitchFamily="2" charset="-79"/>
                  </a:rPr>
                  <a:t>אב טיפוס</a:t>
                </a:r>
                <a:endParaRPr lang="he-IL" sz="2400" dirty="0">
                  <a:solidFill>
                    <a:schemeClr val="bg1">
                      <a:lumMod val="65000"/>
                    </a:schemeClr>
                  </a:solidFill>
                  <a:latin typeface="Asakim" panose="00000400000000000000" pitchFamily="2" charset="-79"/>
                  <a:cs typeface="Asakim" panose="00000400000000000000" pitchFamily="2" charset="-79"/>
                </a:endParaRPr>
              </a:p>
            </p:txBody>
          </p:sp>
        </p:grpSp>
        <p:pic>
          <p:nvPicPr>
            <p:cNvPr id="76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79" name="קבוצה 78"/>
          <p:cNvGrpSpPr/>
          <p:nvPr/>
        </p:nvGrpSpPr>
        <p:grpSpPr>
          <a:xfrm>
            <a:off x="10625056" y="4221882"/>
            <a:ext cx="1503764" cy="1147926"/>
            <a:chOff x="10870999" y="269623"/>
            <a:chExt cx="1224136" cy="792087"/>
          </a:xfrm>
          <a:solidFill>
            <a:schemeClr val="bg1"/>
          </a:solidFill>
        </p:grpSpPr>
        <p:sp>
          <p:nvSpPr>
            <p:cNvPr id="80" name="מלבן מעוגל 79"/>
            <p:cNvSpPr/>
            <p:nvPr/>
          </p:nvSpPr>
          <p:spPr>
            <a:xfrm>
              <a:off x="10870999" y="269623"/>
              <a:ext cx="1224136" cy="792087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81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89112" y="345717"/>
              <a:ext cx="447200" cy="715993"/>
            </a:xfrm>
            <a:prstGeom prst="roundRect">
              <a:avLst/>
            </a:prstGeom>
            <a:grpFill/>
            <a:extLst/>
          </p:spPr>
        </p:pic>
      </p:grpSp>
      <p:sp>
        <p:nvSpPr>
          <p:cNvPr id="82" name="TextBox 81"/>
          <p:cNvSpPr txBox="1"/>
          <p:nvPr/>
        </p:nvSpPr>
        <p:spPr>
          <a:xfrm>
            <a:off x="10631710" y="4552305"/>
            <a:ext cx="82202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1">
                    <a:lumMod val="65000"/>
                  </a:schemeClr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תיכון</a:t>
            </a:r>
            <a:endParaRPr lang="he-IL" dirty="0">
              <a:solidFill>
                <a:schemeClr val="bg1">
                  <a:lumMod val="6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grpSp>
        <p:nvGrpSpPr>
          <p:cNvPr id="83" name="קבוצה 82"/>
          <p:cNvGrpSpPr/>
          <p:nvPr/>
        </p:nvGrpSpPr>
        <p:grpSpPr>
          <a:xfrm>
            <a:off x="10631710" y="5544368"/>
            <a:ext cx="1503764" cy="1147926"/>
            <a:chOff x="10870999" y="269623"/>
            <a:chExt cx="1224136" cy="792087"/>
          </a:xfrm>
          <a:solidFill>
            <a:schemeClr val="bg1"/>
          </a:solidFill>
        </p:grpSpPr>
        <p:sp>
          <p:nvSpPr>
            <p:cNvPr id="84" name="מלבן מעוגל 83"/>
            <p:cNvSpPr/>
            <p:nvPr/>
          </p:nvSpPr>
          <p:spPr>
            <a:xfrm>
              <a:off x="10870999" y="269623"/>
              <a:ext cx="1224136" cy="792087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85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89112" y="345717"/>
              <a:ext cx="447200" cy="715993"/>
            </a:xfrm>
            <a:prstGeom prst="roundRect">
              <a:avLst/>
            </a:prstGeom>
            <a:grpFill/>
            <a:extLst/>
          </p:spPr>
        </p:pic>
      </p:grpSp>
      <p:sp>
        <p:nvSpPr>
          <p:cNvPr id="86" name="TextBox 85"/>
          <p:cNvSpPr txBox="1"/>
          <p:nvPr/>
        </p:nvSpPr>
        <p:spPr>
          <a:xfrm>
            <a:off x="10487694" y="5950074"/>
            <a:ext cx="117895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1">
                    <a:lumMod val="65000"/>
                  </a:schemeClr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חלופות</a:t>
            </a:r>
            <a:endParaRPr lang="he-IL" dirty="0">
              <a:solidFill>
                <a:schemeClr val="bg1">
                  <a:lumMod val="6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4396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2598" y="369408"/>
            <a:ext cx="9806165" cy="895944"/>
          </a:xfrm>
        </p:spPr>
        <p:txBody>
          <a:bodyPr>
            <a:normAutofit fontScale="90000"/>
          </a:bodyPr>
          <a:lstStyle/>
          <a:p>
            <a:r>
              <a:rPr lang="he-IL" sz="6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  <a:t/>
            </a:r>
            <a:br>
              <a:rPr lang="he-IL" sz="6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</a:br>
            <a:r>
              <a:rPr lang="he-IL" sz="6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  <a:t/>
            </a:r>
            <a:br>
              <a:rPr lang="he-IL" sz="6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</a:br>
            <a:r>
              <a:rPr lang="he-IL" sz="60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he-IL" sz="60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e-IL" sz="6000" dirty="0"/>
          </a:p>
        </p:txBody>
      </p:sp>
      <p:sp>
        <p:nvSpPr>
          <p:cNvPr id="3" name="מלבן 2"/>
          <p:cNvSpPr/>
          <p:nvPr/>
        </p:nvSpPr>
        <p:spPr>
          <a:xfrm>
            <a:off x="1558702" y="250546"/>
            <a:ext cx="8064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6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>תהליכים עסקיים ובעיות</a:t>
            </a:r>
            <a:endParaRPr lang="he-IL" sz="6000" dirty="0"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graphicFrame>
        <p:nvGraphicFramePr>
          <p:cNvPr id="6" name="דיאגרמה 5"/>
          <p:cNvGraphicFramePr/>
          <p:nvPr>
            <p:extLst>
              <p:ext uri="{D42A27DB-BD31-4B8C-83A1-F6EECF244321}">
                <p14:modId xmlns:p14="http://schemas.microsoft.com/office/powerpoint/2010/main" val="2191750922"/>
              </p:ext>
            </p:extLst>
          </p:nvPr>
        </p:nvGraphicFramePr>
        <p:xfrm>
          <a:off x="838622" y="1396945"/>
          <a:ext cx="9289032" cy="5417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5" name="מלבן 54"/>
          <p:cNvSpPr/>
          <p:nvPr/>
        </p:nvSpPr>
        <p:spPr>
          <a:xfrm>
            <a:off x="10559702" y="-26590"/>
            <a:ext cx="1634479" cy="68861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56" name="קבוצה 55"/>
          <p:cNvGrpSpPr/>
          <p:nvPr/>
        </p:nvGrpSpPr>
        <p:grpSpPr>
          <a:xfrm>
            <a:off x="10640114" y="117426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57" name="קבוצה 56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59" name="מלבן מעוגל 58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0944918" y="503658"/>
                <a:ext cx="597688" cy="3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b="1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רקע</a:t>
                </a:r>
                <a:endParaRPr lang="he-IL" sz="2400" b="1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58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61" name="קבוצה 60"/>
          <p:cNvGrpSpPr/>
          <p:nvPr/>
        </p:nvGrpSpPr>
        <p:grpSpPr>
          <a:xfrm>
            <a:off x="10640114" y="1485578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62" name="קבוצה 61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70" name="מלבן מעוגל 69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0944918" y="417012"/>
                <a:ext cx="597688" cy="5734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מצב קיים</a:t>
                </a:r>
                <a:endParaRPr lang="he-IL" sz="2400" dirty="0"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63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19310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72" name="קבוצה 71"/>
          <p:cNvGrpSpPr/>
          <p:nvPr/>
        </p:nvGrpSpPr>
        <p:grpSpPr>
          <a:xfrm>
            <a:off x="10559704" y="2853730"/>
            <a:ext cx="1577572" cy="1147926"/>
            <a:chOff x="10810917" y="269623"/>
            <a:chExt cx="1284220" cy="792087"/>
          </a:xfrm>
          <a:solidFill>
            <a:schemeClr val="bg1"/>
          </a:solidFill>
        </p:grpSpPr>
        <p:grpSp>
          <p:nvGrpSpPr>
            <p:cNvPr id="73" name="קבוצה 72"/>
            <p:cNvGrpSpPr/>
            <p:nvPr/>
          </p:nvGrpSpPr>
          <p:grpSpPr>
            <a:xfrm>
              <a:off x="10810917" y="269623"/>
              <a:ext cx="1284220" cy="792087"/>
              <a:chOff x="10810917" y="269623"/>
              <a:chExt cx="1284220" cy="792087"/>
            </a:xfrm>
            <a:grpFill/>
          </p:grpSpPr>
          <p:sp>
            <p:nvSpPr>
              <p:cNvPr id="75" name="מלבן מעוגל 74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0810917" y="518056"/>
                <a:ext cx="725529" cy="3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אפיון</a:t>
                </a:r>
                <a:endParaRPr lang="he-IL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74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77" name="קבוצה 76"/>
          <p:cNvGrpSpPr/>
          <p:nvPr/>
        </p:nvGrpSpPr>
        <p:grpSpPr>
          <a:xfrm>
            <a:off x="10625059" y="4221882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78" name="קבוצה 77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80" name="מלבן מעוגל 79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0910666" y="417012"/>
                <a:ext cx="666191" cy="5734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Asakim" panose="00000400000000000000" pitchFamily="2" charset="-79"/>
                    <a:cs typeface="Asakim" panose="00000400000000000000" pitchFamily="2" charset="-79"/>
                  </a:rPr>
                  <a:t>אב טיפוס</a:t>
                </a:r>
                <a:endParaRPr lang="he-IL" sz="2400" dirty="0">
                  <a:solidFill>
                    <a:schemeClr val="bg1">
                      <a:lumMod val="65000"/>
                    </a:schemeClr>
                  </a:solidFill>
                  <a:latin typeface="Asakim" panose="00000400000000000000" pitchFamily="2" charset="-79"/>
                  <a:cs typeface="Asakim" panose="00000400000000000000" pitchFamily="2" charset="-79"/>
                </a:endParaRPr>
              </a:p>
            </p:txBody>
          </p:sp>
        </p:grpSp>
        <p:pic>
          <p:nvPicPr>
            <p:cNvPr id="79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82" name="קבוצה 81"/>
          <p:cNvGrpSpPr/>
          <p:nvPr/>
        </p:nvGrpSpPr>
        <p:grpSpPr>
          <a:xfrm>
            <a:off x="10625056" y="4221882"/>
            <a:ext cx="1503764" cy="1147926"/>
            <a:chOff x="10870999" y="269623"/>
            <a:chExt cx="1224136" cy="792087"/>
          </a:xfrm>
          <a:solidFill>
            <a:schemeClr val="bg1"/>
          </a:solidFill>
        </p:grpSpPr>
        <p:sp>
          <p:nvSpPr>
            <p:cNvPr id="83" name="מלבן מעוגל 82"/>
            <p:cNvSpPr/>
            <p:nvPr/>
          </p:nvSpPr>
          <p:spPr>
            <a:xfrm>
              <a:off x="10870999" y="269623"/>
              <a:ext cx="1224136" cy="792087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84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89112" y="345717"/>
              <a:ext cx="447200" cy="715993"/>
            </a:xfrm>
            <a:prstGeom prst="roundRect">
              <a:avLst/>
            </a:prstGeom>
            <a:grpFill/>
            <a:extLst/>
          </p:spPr>
        </p:pic>
      </p:grpSp>
      <p:sp>
        <p:nvSpPr>
          <p:cNvPr id="85" name="TextBox 84"/>
          <p:cNvSpPr txBox="1"/>
          <p:nvPr/>
        </p:nvSpPr>
        <p:spPr>
          <a:xfrm>
            <a:off x="10631710" y="4552305"/>
            <a:ext cx="82202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1">
                    <a:lumMod val="65000"/>
                  </a:schemeClr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תיכון</a:t>
            </a:r>
            <a:endParaRPr lang="he-IL" dirty="0">
              <a:solidFill>
                <a:schemeClr val="bg1">
                  <a:lumMod val="6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grpSp>
        <p:nvGrpSpPr>
          <p:cNvPr id="86" name="קבוצה 85"/>
          <p:cNvGrpSpPr/>
          <p:nvPr/>
        </p:nvGrpSpPr>
        <p:grpSpPr>
          <a:xfrm>
            <a:off x="10631710" y="5544368"/>
            <a:ext cx="1503764" cy="1147926"/>
            <a:chOff x="10870999" y="269623"/>
            <a:chExt cx="1224136" cy="792087"/>
          </a:xfrm>
          <a:solidFill>
            <a:schemeClr val="bg1"/>
          </a:solidFill>
        </p:grpSpPr>
        <p:sp>
          <p:nvSpPr>
            <p:cNvPr id="87" name="מלבן מעוגל 86"/>
            <p:cNvSpPr/>
            <p:nvPr/>
          </p:nvSpPr>
          <p:spPr>
            <a:xfrm>
              <a:off x="10870999" y="269623"/>
              <a:ext cx="1224136" cy="792087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88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89112" y="345717"/>
              <a:ext cx="447200" cy="715993"/>
            </a:xfrm>
            <a:prstGeom prst="roundRect">
              <a:avLst/>
            </a:prstGeom>
            <a:grpFill/>
            <a:extLst/>
          </p:spPr>
        </p:pic>
      </p:grpSp>
      <p:sp>
        <p:nvSpPr>
          <p:cNvPr id="89" name="TextBox 88"/>
          <p:cNvSpPr txBox="1"/>
          <p:nvPr/>
        </p:nvSpPr>
        <p:spPr>
          <a:xfrm>
            <a:off x="10487694" y="5950074"/>
            <a:ext cx="117895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1">
                    <a:lumMod val="65000"/>
                  </a:schemeClr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חלופות</a:t>
            </a:r>
            <a:endParaRPr lang="he-IL" dirty="0">
              <a:solidFill>
                <a:schemeClr val="bg1">
                  <a:lumMod val="6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6764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2598" y="369408"/>
            <a:ext cx="9806165" cy="895944"/>
          </a:xfrm>
        </p:spPr>
        <p:txBody>
          <a:bodyPr>
            <a:normAutofit fontScale="90000"/>
          </a:bodyPr>
          <a:lstStyle/>
          <a:p>
            <a:r>
              <a:rPr lang="he-IL" sz="6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  <a:t/>
            </a:r>
            <a:br>
              <a:rPr lang="he-IL" sz="6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</a:br>
            <a:r>
              <a:rPr lang="he-IL" sz="6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  <a:t/>
            </a:r>
            <a:br>
              <a:rPr lang="he-IL" sz="6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</a:br>
            <a:r>
              <a:rPr lang="he-IL" sz="60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he-IL" sz="60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e-IL" sz="6000" dirty="0"/>
          </a:p>
        </p:txBody>
      </p:sp>
      <p:sp>
        <p:nvSpPr>
          <p:cNvPr id="3" name="מלבן 2"/>
          <p:cNvSpPr/>
          <p:nvPr/>
        </p:nvSpPr>
        <p:spPr>
          <a:xfrm>
            <a:off x="334566" y="250546"/>
            <a:ext cx="97930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6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>ה"כאבים" העיקריים של ההנהלה</a:t>
            </a:r>
            <a:endParaRPr lang="he-IL" sz="6000" dirty="0"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sp>
        <p:nvSpPr>
          <p:cNvPr id="49" name="מלבן 48"/>
          <p:cNvSpPr/>
          <p:nvPr/>
        </p:nvSpPr>
        <p:spPr>
          <a:xfrm>
            <a:off x="10559702" y="-26590"/>
            <a:ext cx="1634479" cy="68861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54" name="קבוצה 53"/>
          <p:cNvGrpSpPr/>
          <p:nvPr/>
        </p:nvGrpSpPr>
        <p:grpSpPr>
          <a:xfrm>
            <a:off x="10640114" y="117426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60" name="קבוצה 59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62" name="מלבן מעוגל 61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944918" y="503658"/>
                <a:ext cx="597688" cy="3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b="1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רקע</a:t>
                </a:r>
                <a:endParaRPr lang="he-IL" sz="2400" b="1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61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70" name="קבוצה 69"/>
          <p:cNvGrpSpPr/>
          <p:nvPr/>
        </p:nvGrpSpPr>
        <p:grpSpPr>
          <a:xfrm>
            <a:off x="10640114" y="1485578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71" name="קבוצה 70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73" name="מלבן מעוגל 72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0944918" y="417012"/>
                <a:ext cx="597688" cy="5734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מצב קיים</a:t>
                </a:r>
                <a:endParaRPr lang="he-IL" sz="2400" dirty="0"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72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19310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75" name="קבוצה 74"/>
          <p:cNvGrpSpPr/>
          <p:nvPr/>
        </p:nvGrpSpPr>
        <p:grpSpPr>
          <a:xfrm>
            <a:off x="10559704" y="2853730"/>
            <a:ext cx="1577572" cy="1147926"/>
            <a:chOff x="10810917" y="269623"/>
            <a:chExt cx="1284220" cy="792087"/>
          </a:xfrm>
          <a:solidFill>
            <a:schemeClr val="bg1"/>
          </a:solidFill>
        </p:grpSpPr>
        <p:grpSp>
          <p:nvGrpSpPr>
            <p:cNvPr id="76" name="קבוצה 75"/>
            <p:cNvGrpSpPr/>
            <p:nvPr/>
          </p:nvGrpSpPr>
          <p:grpSpPr>
            <a:xfrm>
              <a:off x="10810917" y="269623"/>
              <a:ext cx="1284220" cy="792087"/>
              <a:chOff x="10810917" y="269623"/>
              <a:chExt cx="1284220" cy="792087"/>
            </a:xfrm>
            <a:grpFill/>
          </p:grpSpPr>
          <p:sp>
            <p:nvSpPr>
              <p:cNvPr id="78" name="מלבן מעוגל 77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0810917" y="518056"/>
                <a:ext cx="725529" cy="3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אפיון</a:t>
                </a:r>
                <a:endParaRPr lang="he-IL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77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80" name="קבוצה 79"/>
          <p:cNvGrpSpPr/>
          <p:nvPr/>
        </p:nvGrpSpPr>
        <p:grpSpPr>
          <a:xfrm>
            <a:off x="10625059" y="4221882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81" name="קבוצה 80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83" name="מלבן מעוגל 82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0910666" y="417012"/>
                <a:ext cx="666191" cy="5734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Asakim" panose="00000400000000000000" pitchFamily="2" charset="-79"/>
                    <a:cs typeface="Asakim" panose="00000400000000000000" pitchFamily="2" charset="-79"/>
                  </a:rPr>
                  <a:t>אב טיפוס</a:t>
                </a:r>
                <a:endParaRPr lang="he-IL" sz="2400" dirty="0">
                  <a:solidFill>
                    <a:schemeClr val="bg1">
                      <a:lumMod val="65000"/>
                    </a:schemeClr>
                  </a:solidFill>
                  <a:latin typeface="Asakim" panose="00000400000000000000" pitchFamily="2" charset="-79"/>
                  <a:cs typeface="Asakim" panose="00000400000000000000" pitchFamily="2" charset="-79"/>
                </a:endParaRPr>
              </a:p>
            </p:txBody>
          </p:sp>
        </p:grpSp>
        <p:pic>
          <p:nvPicPr>
            <p:cNvPr id="82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85" name="קבוצה 84"/>
          <p:cNvGrpSpPr/>
          <p:nvPr/>
        </p:nvGrpSpPr>
        <p:grpSpPr>
          <a:xfrm>
            <a:off x="10625056" y="4221882"/>
            <a:ext cx="1503764" cy="1147926"/>
            <a:chOff x="10870999" y="269623"/>
            <a:chExt cx="1224136" cy="792087"/>
          </a:xfrm>
          <a:solidFill>
            <a:schemeClr val="bg1"/>
          </a:solidFill>
        </p:grpSpPr>
        <p:sp>
          <p:nvSpPr>
            <p:cNvPr id="86" name="מלבן מעוגל 85"/>
            <p:cNvSpPr/>
            <p:nvPr/>
          </p:nvSpPr>
          <p:spPr>
            <a:xfrm>
              <a:off x="10870999" y="269623"/>
              <a:ext cx="1224136" cy="792087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87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89112" y="345717"/>
              <a:ext cx="447200" cy="715993"/>
            </a:xfrm>
            <a:prstGeom prst="roundRect">
              <a:avLst/>
            </a:prstGeom>
            <a:grpFill/>
            <a:extLst/>
          </p:spPr>
        </p:pic>
      </p:grpSp>
      <p:sp>
        <p:nvSpPr>
          <p:cNvPr id="88" name="TextBox 87"/>
          <p:cNvSpPr txBox="1"/>
          <p:nvPr/>
        </p:nvSpPr>
        <p:spPr>
          <a:xfrm>
            <a:off x="10631710" y="4552305"/>
            <a:ext cx="82202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1">
                    <a:lumMod val="65000"/>
                  </a:schemeClr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תיכון</a:t>
            </a:r>
            <a:endParaRPr lang="he-IL" dirty="0">
              <a:solidFill>
                <a:schemeClr val="bg1">
                  <a:lumMod val="6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grpSp>
        <p:nvGrpSpPr>
          <p:cNvPr id="89" name="קבוצה 88"/>
          <p:cNvGrpSpPr/>
          <p:nvPr/>
        </p:nvGrpSpPr>
        <p:grpSpPr>
          <a:xfrm>
            <a:off x="10631710" y="5544368"/>
            <a:ext cx="1503764" cy="1147926"/>
            <a:chOff x="10870999" y="269623"/>
            <a:chExt cx="1224136" cy="792087"/>
          </a:xfrm>
          <a:solidFill>
            <a:schemeClr val="bg1"/>
          </a:solidFill>
        </p:grpSpPr>
        <p:sp>
          <p:nvSpPr>
            <p:cNvPr id="90" name="מלבן מעוגל 89"/>
            <p:cNvSpPr/>
            <p:nvPr/>
          </p:nvSpPr>
          <p:spPr>
            <a:xfrm>
              <a:off x="10870999" y="269623"/>
              <a:ext cx="1224136" cy="792087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91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89112" y="345717"/>
              <a:ext cx="447200" cy="715993"/>
            </a:xfrm>
            <a:prstGeom prst="roundRect">
              <a:avLst/>
            </a:prstGeom>
            <a:grpFill/>
            <a:extLst/>
          </p:spPr>
        </p:pic>
      </p:grpSp>
      <p:sp>
        <p:nvSpPr>
          <p:cNvPr id="92" name="TextBox 91"/>
          <p:cNvSpPr txBox="1"/>
          <p:nvPr/>
        </p:nvSpPr>
        <p:spPr>
          <a:xfrm>
            <a:off x="10487694" y="5950074"/>
            <a:ext cx="117895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1">
                    <a:lumMod val="65000"/>
                  </a:schemeClr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חלופות</a:t>
            </a:r>
            <a:endParaRPr lang="he-IL" dirty="0">
              <a:solidFill>
                <a:schemeClr val="bg1">
                  <a:lumMod val="6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grpSp>
        <p:nvGrpSpPr>
          <p:cNvPr id="5" name="קבוצה 4"/>
          <p:cNvGrpSpPr/>
          <p:nvPr/>
        </p:nvGrpSpPr>
        <p:grpSpPr>
          <a:xfrm>
            <a:off x="7403831" y="1485578"/>
            <a:ext cx="2896947" cy="2006938"/>
            <a:chOff x="7403831" y="1485578"/>
            <a:chExt cx="2896947" cy="2006938"/>
          </a:xfrm>
        </p:grpSpPr>
        <p:sp>
          <p:nvSpPr>
            <p:cNvPr id="6" name="מלבן 5"/>
            <p:cNvSpPr/>
            <p:nvPr/>
          </p:nvSpPr>
          <p:spPr>
            <a:xfrm>
              <a:off x="7403831" y="2907741"/>
              <a:ext cx="289694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he-IL" sz="3200" dirty="0">
                  <a:solidFill>
                    <a:srgbClr val="F79747"/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rPr>
                <a:t>רישום לא מסודר</a:t>
              </a:r>
            </a:p>
          </p:txBody>
        </p:sp>
        <p:pic>
          <p:nvPicPr>
            <p:cNvPr id="2050" name="Picture 2" descr="C:\Users\Timor\Desktop\sick_4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6386" y="1485578"/>
              <a:ext cx="1574304" cy="15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קבוצה 6"/>
          <p:cNvGrpSpPr/>
          <p:nvPr/>
        </p:nvGrpSpPr>
        <p:grpSpPr>
          <a:xfrm>
            <a:off x="3972056" y="1413569"/>
            <a:ext cx="3600400" cy="4130799"/>
            <a:chOff x="3972056" y="1413569"/>
            <a:chExt cx="3600400" cy="4130799"/>
          </a:xfrm>
        </p:grpSpPr>
        <p:sp>
          <p:nvSpPr>
            <p:cNvPr id="51" name="אליפסה 50"/>
            <p:cNvSpPr/>
            <p:nvPr/>
          </p:nvSpPr>
          <p:spPr>
            <a:xfrm>
              <a:off x="3972056" y="3249769"/>
              <a:ext cx="3600400" cy="22945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3200" dirty="0" smtClean="0">
                  <a:solidFill>
                    <a:srgbClr val="927389"/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rPr>
                <a:t>חוסר נגישות לנתונים</a:t>
              </a:r>
              <a:endParaRPr lang="he-IL" sz="3200" dirty="0">
                <a:solidFill>
                  <a:srgbClr val="927389"/>
                </a:solidFill>
                <a:latin typeface="FbSpacer Black" panose="02020603050405020304" pitchFamily="18" charset="-79"/>
                <a:cs typeface="FbSpacer Black" panose="02020603050405020304" pitchFamily="18" charset="-79"/>
              </a:endParaRPr>
            </a:p>
          </p:txBody>
        </p:sp>
        <p:pic>
          <p:nvPicPr>
            <p:cNvPr id="2051" name="Picture 3" descr="C:\Users\Timor\Desktop\b63441_c448200e6bf643829a16883650d85df7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7223" y="1413569"/>
              <a:ext cx="1337880" cy="2528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קבוצה 9"/>
          <p:cNvGrpSpPr/>
          <p:nvPr/>
        </p:nvGrpSpPr>
        <p:grpSpPr>
          <a:xfrm>
            <a:off x="414882" y="1414182"/>
            <a:ext cx="3669595" cy="2505241"/>
            <a:chOff x="414882" y="1414182"/>
            <a:chExt cx="3669595" cy="2505241"/>
          </a:xfrm>
        </p:grpSpPr>
        <p:sp>
          <p:nvSpPr>
            <p:cNvPr id="9" name="מלבן 8"/>
            <p:cNvSpPr/>
            <p:nvPr/>
          </p:nvSpPr>
          <p:spPr>
            <a:xfrm>
              <a:off x="414882" y="2842205"/>
              <a:ext cx="3669595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he-IL" sz="3200" dirty="0">
                  <a:solidFill>
                    <a:srgbClr val="A9D9DB"/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rPr>
                <a:t>עבודה ידנית </a:t>
              </a:r>
              <a:r>
                <a:rPr lang="he-IL" sz="3200" dirty="0" smtClean="0">
                  <a:solidFill>
                    <a:srgbClr val="A9D9DB"/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rPr>
                <a:t>שאורכת</a:t>
              </a:r>
            </a:p>
            <a:p>
              <a:pPr algn="ctr"/>
              <a:r>
                <a:rPr lang="he-IL" sz="3200" dirty="0" smtClean="0">
                  <a:solidFill>
                    <a:srgbClr val="A9D9DB"/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rPr>
                <a:t> </a:t>
              </a:r>
              <a:r>
                <a:rPr lang="he-IL" sz="3200" dirty="0">
                  <a:solidFill>
                    <a:srgbClr val="A9D9DB"/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rPr>
                <a:t>זמן רב</a:t>
              </a:r>
            </a:p>
          </p:txBody>
        </p:sp>
        <p:pic>
          <p:nvPicPr>
            <p:cNvPr id="2052" name="Picture 4" descr="C:\Users\Timor\Desktop\work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78" y="1414182"/>
              <a:ext cx="1439548" cy="1439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קבוצה 11"/>
          <p:cNvGrpSpPr/>
          <p:nvPr/>
        </p:nvGrpSpPr>
        <p:grpSpPr>
          <a:xfrm>
            <a:off x="6374842" y="4229407"/>
            <a:ext cx="3684022" cy="2082400"/>
            <a:chOff x="6374842" y="4229407"/>
            <a:chExt cx="3684022" cy="2082400"/>
          </a:xfrm>
        </p:grpSpPr>
        <p:sp>
          <p:nvSpPr>
            <p:cNvPr id="4" name="מלבן 3"/>
            <p:cNvSpPr/>
            <p:nvPr/>
          </p:nvSpPr>
          <p:spPr>
            <a:xfrm>
              <a:off x="6374842" y="5727032"/>
              <a:ext cx="368402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he-IL" sz="3200" dirty="0">
                  <a:solidFill>
                    <a:srgbClr val="CD565F"/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rPr>
                <a:t>דיווח לקוי על אירועים</a:t>
              </a:r>
            </a:p>
          </p:txBody>
        </p:sp>
        <p:pic>
          <p:nvPicPr>
            <p:cNvPr id="2053" name="Picture 5" descr="C:\Users\Timor\Desktop\CallCenterOperator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9936" y="4229407"/>
              <a:ext cx="1718884" cy="1718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קבוצה 10"/>
          <p:cNvGrpSpPr/>
          <p:nvPr/>
        </p:nvGrpSpPr>
        <p:grpSpPr>
          <a:xfrm>
            <a:off x="370798" y="4229407"/>
            <a:ext cx="3190297" cy="2520337"/>
            <a:chOff x="370798" y="4229407"/>
            <a:chExt cx="3190297" cy="2520337"/>
          </a:xfrm>
        </p:grpSpPr>
        <p:sp>
          <p:nvSpPr>
            <p:cNvPr id="8" name="מלבן 7"/>
            <p:cNvSpPr/>
            <p:nvPr/>
          </p:nvSpPr>
          <p:spPr>
            <a:xfrm>
              <a:off x="370798" y="5672526"/>
              <a:ext cx="3190297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he-IL" sz="3200" dirty="0">
                  <a:solidFill>
                    <a:srgbClr val="AFBC57"/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rPr>
                <a:t>חוסר תקשורת עם </a:t>
              </a:r>
              <a:endParaRPr lang="he-IL" sz="3200" dirty="0" smtClean="0">
                <a:solidFill>
                  <a:srgbClr val="AFBC57"/>
                </a:solidFill>
                <a:latin typeface="FbSpacer Black" panose="02020603050405020304" pitchFamily="18" charset="-79"/>
                <a:cs typeface="FbSpacer Black" panose="02020603050405020304" pitchFamily="18" charset="-79"/>
              </a:endParaRPr>
            </a:p>
            <a:p>
              <a:pPr algn="ctr"/>
              <a:r>
                <a:rPr lang="he-IL" sz="3200" dirty="0" smtClean="0">
                  <a:solidFill>
                    <a:srgbClr val="AFBC57"/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rPr>
                <a:t>השומרים </a:t>
              </a:r>
              <a:r>
                <a:rPr lang="he-IL" sz="3200" dirty="0">
                  <a:solidFill>
                    <a:srgbClr val="AFBC57"/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rPr>
                <a:t>בשטח</a:t>
              </a:r>
            </a:p>
          </p:txBody>
        </p:sp>
        <p:pic>
          <p:nvPicPr>
            <p:cNvPr id="2054" name="Picture 6" descr="C:\Users\Timor\Desktop\businessme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690" y="4229407"/>
              <a:ext cx="1645221" cy="1645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61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50590" y="1415579"/>
            <a:ext cx="9806165" cy="4246463"/>
          </a:xfrm>
        </p:spPr>
        <p:txBody>
          <a:bodyPr>
            <a:normAutofit/>
          </a:bodyPr>
          <a:lstStyle/>
          <a:p>
            <a:r>
              <a:rPr lang="he-IL" sz="9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>אז מה עושים?</a:t>
            </a:r>
            <a:br>
              <a:rPr lang="he-IL" sz="9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</a:br>
            <a:r>
              <a:rPr lang="he-IL" sz="96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/>
            </a:r>
            <a:br>
              <a:rPr lang="he-IL" sz="96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</a:br>
            <a:endParaRPr lang="he-IL" dirty="0"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sp>
        <p:nvSpPr>
          <p:cNvPr id="33" name="מלבן 32"/>
          <p:cNvSpPr/>
          <p:nvPr/>
        </p:nvSpPr>
        <p:spPr>
          <a:xfrm>
            <a:off x="10559702" y="-26590"/>
            <a:ext cx="1634479" cy="68861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4" name="קבוצה 33"/>
          <p:cNvGrpSpPr/>
          <p:nvPr/>
        </p:nvGrpSpPr>
        <p:grpSpPr>
          <a:xfrm>
            <a:off x="10640114" y="117426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35" name="קבוצה 34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37" name="מלבן מעוגל 36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944918" y="503658"/>
                <a:ext cx="597688" cy="3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b="1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רקע</a:t>
                </a:r>
                <a:endParaRPr lang="he-IL" sz="2400" b="1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36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39" name="קבוצה 38"/>
          <p:cNvGrpSpPr/>
          <p:nvPr/>
        </p:nvGrpSpPr>
        <p:grpSpPr>
          <a:xfrm>
            <a:off x="10640114" y="1485578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40" name="קבוצה 39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42" name="מלבן מעוגל 41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944918" y="417012"/>
                <a:ext cx="597688" cy="5734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מצב קיים</a:t>
                </a:r>
                <a:endParaRPr lang="he-IL" sz="2400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41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44" name="קבוצה 43"/>
          <p:cNvGrpSpPr/>
          <p:nvPr/>
        </p:nvGrpSpPr>
        <p:grpSpPr>
          <a:xfrm>
            <a:off x="10559704" y="2853730"/>
            <a:ext cx="1577572" cy="1147926"/>
            <a:chOff x="10810917" y="269623"/>
            <a:chExt cx="1284220" cy="792087"/>
          </a:xfrm>
          <a:solidFill>
            <a:schemeClr val="bg1"/>
          </a:solidFill>
        </p:grpSpPr>
        <p:grpSp>
          <p:nvGrpSpPr>
            <p:cNvPr id="45" name="קבוצה 44"/>
            <p:cNvGrpSpPr/>
            <p:nvPr/>
          </p:nvGrpSpPr>
          <p:grpSpPr>
            <a:xfrm>
              <a:off x="10810917" y="269623"/>
              <a:ext cx="1284220" cy="792087"/>
              <a:chOff x="10810917" y="269623"/>
              <a:chExt cx="1284220" cy="792087"/>
            </a:xfrm>
            <a:grpFill/>
          </p:grpSpPr>
          <p:sp>
            <p:nvSpPr>
              <p:cNvPr id="47" name="מלבן מעוגל 46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810917" y="518056"/>
                <a:ext cx="725529" cy="3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אפיון</a:t>
                </a:r>
                <a:endParaRPr lang="he-IL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46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19310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49" name="קבוצה 48"/>
          <p:cNvGrpSpPr/>
          <p:nvPr/>
        </p:nvGrpSpPr>
        <p:grpSpPr>
          <a:xfrm>
            <a:off x="10625059" y="4221882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50" name="קבוצה 49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64" name="מלבן מעוגל 63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910666" y="417012"/>
                <a:ext cx="666191" cy="5734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Asakim" panose="00000400000000000000" pitchFamily="2" charset="-79"/>
                    <a:cs typeface="Asakim" panose="00000400000000000000" pitchFamily="2" charset="-79"/>
                  </a:rPr>
                  <a:t>אב טיפוס</a:t>
                </a:r>
                <a:endParaRPr lang="he-IL" sz="2400" dirty="0">
                  <a:solidFill>
                    <a:schemeClr val="bg1">
                      <a:lumMod val="65000"/>
                    </a:schemeClr>
                  </a:solidFill>
                  <a:latin typeface="Asakim" panose="00000400000000000000" pitchFamily="2" charset="-79"/>
                  <a:cs typeface="Asakim" panose="00000400000000000000" pitchFamily="2" charset="-79"/>
                </a:endParaRPr>
              </a:p>
            </p:txBody>
          </p:sp>
        </p:grpSp>
        <p:pic>
          <p:nvPicPr>
            <p:cNvPr id="51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66" name="קבוצה 65"/>
          <p:cNvGrpSpPr/>
          <p:nvPr/>
        </p:nvGrpSpPr>
        <p:grpSpPr>
          <a:xfrm>
            <a:off x="10625056" y="4221882"/>
            <a:ext cx="1503764" cy="1147926"/>
            <a:chOff x="10870999" y="269623"/>
            <a:chExt cx="1224136" cy="792087"/>
          </a:xfrm>
          <a:solidFill>
            <a:schemeClr val="bg1"/>
          </a:solidFill>
        </p:grpSpPr>
        <p:sp>
          <p:nvSpPr>
            <p:cNvPr id="67" name="מלבן מעוגל 66"/>
            <p:cNvSpPr/>
            <p:nvPr/>
          </p:nvSpPr>
          <p:spPr>
            <a:xfrm>
              <a:off x="10870999" y="269623"/>
              <a:ext cx="1224136" cy="792087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8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89112" y="345717"/>
              <a:ext cx="447200" cy="715993"/>
            </a:xfrm>
            <a:prstGeom prst="roundRect">
              <a:avLst/>
            </a:prstGeom>
            <a:grpFill/>
            <a:extLst/>
          </p:spPr>
        </p:pic>
      </p:grpSp>
      <p:sp>
        <p:nvSpPr>
          <p:cNvPr id="69" name="TextBox 68"/>
          <p:cNvSpPr txBox="1"/>
          <p:nvPr/>
        </p:nvSpPr>
        <p:spPr>
          <a:xfrm>
            <a:off x="10631710" y="4552305"/>
            <a:ext cx="82202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1">
                    <a:lumMod val="65000"/>
                  </a:schemeClr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תיכון</a:t>
            </a:r>
            <a:endParaRPr lang="he-IL" dirty="0">
              <a:solidFill>
                <a:schemeClr val="bg1">
                  <a:lumMod val="6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grpSp>
        <p:nvGrpSpPr>
          <p:cNvPr id="87" name="קבוצה 86"/>
          <p:cNvGrpSpPr/>
          <p:nvPr/>
        </p:nvGrpSpPr>
        <p:grpSpPr>
          <a:xfrm>
            <a:off x="10631710" y="5544368"/>
            <a:ext cx="1503764" cy="1147926"/>
            <a:chOff x="10870999" y="269623"/>
            <a:chExt cx="1224136" cy="792087"/>
          </a:xfrm>
          <a:solidFill>
            <a:schemeClr val="bg1"/>
          </a:solidFill>
        </p:grpSpPr>
        <p:sp>
          <p:nvSpPr>
            <p:cNvPr id="88" name="מלבן מעוגל 87"/>
            <p:cNvSpPr/>
            <p:nvPr/>
          </p:nvSpPr>
          <p:spPr>
            <a:xfrm>
              <a:off x="10870999" y="269623"/>
              <a:ext cx="1224136" cy="792087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89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89112" y="345717"/>
              <a:ext cx="447200" cy="715993"/>
            </a:xfrm>
            <a:prstGeom prst="roundRect">
              <a:avLst/>
            </a:prstGeom>
            <a:grpFill/>
            <a:extLst/>
          </p:spPr>
        </p:pic>
      </p:grpSp>
      <p:sp>
        <p:nvSpPr>
          <p:cNvPr id="90" name="TextBox 89"/>
          <p:cNvSpPr txBox="1"/>
          <p:nvPr/>
        </p:nvSpPr>
        <p:spPr>
          <a:xfrm>
            <a:off x="10487694" y="5950074"/>
            <a:ext cx="117895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1">
                    <a:lumMod val="65000"/>
                  </a:schemeClr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חלופות</a:t>
            </a:r>
            <a:endParaRPr lang="he-IL" dirty="0">
              <a:solidFill>
                <a:schemeClr val="bg1">
                  <a:lumMod val="6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pic>
        <p:nvPicPr>
          <p:cNvPr id="3074" name="Picture 2" descr="C:\Users\Timor\Desktop\icon_1358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982" y="3491345"/>
            <a:ext cx="3285778" cy="328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3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כותרת 1"/>
          <p:cNvSpPr txBox="1">
            <a:spLocks/>
          </p:cNvSpPr>
          <p:nvPr/>
        </p:nvSpPr>
        <p:spPr>
          <a:xfrm>
            <a:off x="681276" y="746528"/>
            <a:ext cx="9806165" cy="895944"/>
          </a:xfrm>
          <a:prstGeom prst="rect">
            <a:avLst/>
          </a:prstGeom>
        </p:spPr>
        <p:txBody>
          <a:bodyPr vert="horz" lIns="100931" tIns="50466" rIns="100931" bIns="50466" rtlCol="1" anchor="ctr">
            <a:normAutofit fontScale="25000" lnSpcReduction="20000"/>
          </a:bodyPr>
          <a:lstStyle>
            <a:lvl1pPr algn="ctr" defTabSz="1009315" rtl="1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60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  <a:t/>
            </a:r>
            <a:br>
              <a:rPr lang="he-IL" sz="60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</a:br>
            <a:r>
              <a:rPr lang="he-IL" sz="60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  <a:t/>
            </a:r>
            <a:br>
              <a:rPr lang="he-IL" sz="60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</a:br>
            <a:r>
              <a:rPr lang="he-IL" sz="600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he-IL" sz="600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e-IL" sz="6000" dirty="0"/>
          </a:p>
        </p:txBody>
      </p:sp>
      <p:sp>
        <p:nvSpPr>
          <p:cNvPr id="32" name="כותרת 1"/>
          <p:cNvSpPr txBox="1">
            <a:spLocks/>
          </p:cNvSpPr>
          <p:nvPr/>
        </p:nvSpPr>
        <p:spPr>
          <a:xfrm>
            <a:off x="4152896" y="2177080"/>
            <a:ext cx="9806165" cy="895944"/>
          </a:xfrm>
          <a:prstGeom prst="rect">
            <a:avLst/>
          </a:prstGeom>
        </p:spPr>
        <p:txBody>
          <a:bodyPr vert="horz" lIns="100931" tIns="50466" rIns="100931" bIns="50466" rtlCol="1" anchor="ctr">
            <a:normAutofit fontScale="25000" lnSpcReduction="20000"/>
          </a:bodyPr>
          <a:lstStyle>
            <a:lvl1pPr algn="ctr" defTabSz="1009315" rtl="1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60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  <a:t/>
            </a:r>
            <a:br>
              <a:rPr lang="he-IL" sz="60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</a:br>
            <a:r>
              <a:rPr lang="he-IL" sz="60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  <a:t/>
            </a:r>
            <a:br>
              <a:rPr lang="he-IL" sz="60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kim" panose="00000400000000000000" pitchFamily="2" charset="-79"/>
                <a:cs typeface="Asakim" panose="00000400000000000000" pitchFamily="2" charset="-79"/>
              </a:rPr>
            </a:br>
            <a:r>
              <a:rPr lang="he-IL" sz="600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he-IL" sz="600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e-IL" sz="6000" dirty="0"/>
          </a:p>
        </p:txBody>
      </p:sp>
      <p:sp>
        <p:nvSpPr>
          <p:cNvPr id="50" name="מלבן 49"/>
          <p:cNvSpPr/>
          <p:nvPr/>
        </p:nvSpPr>
        <p:spPr>
          <a:xfrm>
            <a:off x="10559702" y="-26590"/>
            <a:ext cx="1634479" cy="68861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51" name="קבוצה 50"/>
          <p:cNvGrpSpPr/>
          <p:nvPr/>
        </p:nvGrpSpPr>
        <p:grpSpPr>
          <a:xfrm>
            <a:off x="10640114" y="117426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57" name="קבוצה 56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59" name="מלבן מעוגל 58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0944918" y="503658"/>
                <a:ext cx="597688" cy="3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b="1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רקע</a:t>
                </a:r>
                <a:endParaRPr lang="he-IL" sz="2400" b="1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58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61" name="קבוצה 60"/>
          <p:cNvGrpSpPr/>
          <p:nvPr/>
        </p:nvGrpSpPr>
        <p:grpSpPr>
          <a:xfrm>
            <a:off x="10640114" y="1485578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62" name="קבוצה 61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70" name="מלבן מעוגל 69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0944918" y="417012"/>
                <a:ext cx="597688" cy="5734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מצב קיים</a:t>
                </a:r>
                <a:endParaRPr lang="he-IL" sz="2400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63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72" name="קבוצה 71"/>
          <p:cNvGrpSpPr/>
          <p:nvPr/>
        </p:nvGrpSpPr>
        <p:grpSpPr>
          <a:xfrm>
            <a:off x="10559704" y="2853730"/>
            <a:ext cx="1577572" cy="1147926"/>
            <a:chOff x="10810917" y="269623"/>
            <a:chExt cx="1284220" cy="792087"/>
          </a:xfrm>
          <a:solidFill>
            <a:schemeClr val="bg1"/>
          </a:solidFill>
        </p:grpSpPr>
        <p:grpSp>
          <p:nvGrpSpPr>
            <p:cNvPr id="73" name="קבוצה 72"/>
            <p:cNvGrpSpPr/>
            <p:nvPr/>
          </p:nvGrpSpPr>
          <p:grpSpPr>
            <a:xfrm>
              <a:off x="10810917" y="269623"/>
              <a:ext cx="1284220" cy="792087"/>
              <a:chOff x="10810917" y="269623"/>
              <a:chExt cx="1284220" cy="792087"/>
            </a:xfrm>
            <a:grpFill/>
          </p:grpSpPr>
          <p:sp>
            <p:nvSpPr>
              <p:cNvPr id="75" name="מלבן מעוגל 74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0810917" y="518056"/>
                <a:ext cx="725529" cy="3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אפיון</a:t>
                </a:r>
                <a:endParaRPr lang="he-IL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74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19310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77" name="קבוצה 76"/>
          <p:cNvGrpSpPr/>
          <p:nvPr/>
        </p:nvGrpSpPr>
        <p:grpSpPr>
          <a:xfrm>
            <a:off x="10625059" y="4221882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78" name="קבוצה 77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80" name="מלבן מעוגל 79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0910666" y="417012"/>
                <a:ext cx="666191" cy="5734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Asakim" panose="00000400000000000000" pitchFamily="2" charset="-79"/>
                    <a:cs typeface="Asakim" panose="00000400000000000000" pitchFamily="2" charset="-79"/>
                  </a:rPr>
                  <a:t>אב טיפוס</a:t>
                </a:r>
                <a:endParaRPr lang="he-IL" sz="2400" dirty="0">
                  <a:solidFill>
                    <a:schemeClr val="bg1">
                      <a:lumMod val="65000"/>
                    </a:schemeClr>
                  </a:solidFill>
                  <a:latin typeface="Asakim" panose="00000400000000000000" pitchFamily="2" charset="-79"/>
                  <a:cs typeface="Asakim" panose="00000400000000000000" pitchFamily="2" charset="-79"/>
                </a:endParaRPr>
              </a:p>
            </p:txBody>
          </p:sp>
        </p:grpSp>
        <p:pic>
          <p:nvPicPr>
            <p:cNvPr id="79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82" name="קבוצה 81"/>
          <p:cNvGrpSpPr/>
          <p:nvPr/>
        </p:nvGrpSpPr>
        <p:grpSpPr>
          <a:xfrm>
            <a:off x="10625056" y="4221882"/>
            <a:ext cx="1503764" cy="1147926"/>
            <a:chOff x="10870999" y="269623"/>
            <a:chExt cx="1224136" cy="792087"/>
          </a:xfrm>
          <a:solidFill>
            <a:schemeClr val="bg1"/>
          </a:solidFill>
        </p:grpSpPr>
        <p:sp>
          <p:nvSpPr>
            <p:cNvPr id="83" name="מלבן מעוגל 82"/>
            <p:cNvSpPr/>
            <p:nvPr/>
          </p:nvSpPr>
          <p:spPr>
            <a:xfrm>
              <a:off x="10870999" y="269623"/>
              <a:ext cx="1224136" cy="792087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84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89112" y="345717"/>
              <a:ext cx="447200" cy="715993"/>
            </a:xfrm>
            <a:prstGeom prst="roundRect">
              <a:avLst/>
            </a:prstGeom>
            <a:grpFill/>
            <a:extLst/>
          </p:spPr>
        </p:pic>
      </p:grpSp>
      <p:sp>
        <p:nvSpPr>
          <p:cNvPr id="85" name="TextBox 84"/>
          <p:cNvSpPr txBox="1"/>
          <p:nvPr/>
        </p:nvSpPr>
        <p:spPr>
          <a:xfrm>
            <a:off x="10631710" y="4552305"/>
            <a:ext cx="82202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1">
                    <a:lumMod val="65000"/>
                  </a:schemeClr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תיכון</a:t>
            </a:r>
            <a:endParaRPr lang="he-IL" dirty="0">
              <a:solidFill>
                <a:schemeClr val="bg1">
                  <a:lumMod val="6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grpSp>
        <p:nvGrpSpPr>
          <p:cNvPr id="86" name="קבוצה 85"/>
          <p:cNvGrpSpPr/>
          <p:nvPr/>
        </p:nvGrpSpPr>
        <p:grpSpPr>
          <a:xfrm>
            <a:off x="10631710" y="5544368"/>
            <a:ext cx="1503764" cy="1147926"/>
            <a:chOff x="10870999" y="269623"/>
            <a:chExt cx="1224136" cy="792087"/>
          </a:xfrm>
          <a:solidFill>
            <a:schemeClr val="bg1"/>
          </a:solidFill>
        </p:grpSpPr>
        <p:sp>
          <p:nvSpPr>
            <p:cNvPr id="87" name="מלבן מעוגל 86"/>
            <p:cNvSpPr/>
            <p:nvPr/>
          </p:nvSpPr>
          <p:spPr>
            <a:xfrm>
              <a:off x="10870999" y="269623"/>
              <a:ext cx="1224136" cy="792087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88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89112" y="345717"/>
              <a:ext cx="447200" cy="715993"/>
            </a:xfrm>
            <a:prstGeom prst="roundRect">
              <a:avLst/>
            </a:prstGeom>
            <a:grpFill/>
            <a:extLst/>
          </p:spPr>
        </p:pic>
      </p:grpSp>
      <p:sp>
        <p:nvSpPr>
          <p:cNvPr id="89" name="TextBox 88"/>
          <p:cNvSpPr txBox="1"/>
          <p:nvPr/>
        </p:nvSpPr>
        <p:spPr>
          <a:xfrm>
            <a:off x="10487694" y="5950074"/>
            <a:ext cx="117895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1">
                    <a:lumMod val="65000"/>
                  </a:schemeClr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חלופות</a:t>
            </a:r>
            <a:endParaRPr lang="he-IL" dirty="0">
              <a:solidFill>
                <a:schemeClr val="bg1">
                  <a:lumMod val="6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sp>
        <p:nvSpPr>
          <p:cNvPr id="39" name="מלבן 38"/>
          <p:cNvSpPr/>
          <p:nvPr/>
        </p:nvSpPr>
        <p:spPr>
          <a:xfrm>
            <a:off x="334566" y="250546"/>
            <a:ext cx="97930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6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>מערכת מידע "השומר החדש"</a:t>
            </a:r>
            <a:endParaRPr lang="he-IL" sz="6000" dirty="0"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sp>
        <p:nvSpPr>
          <p:cNvPr id="40" name="מלבן 39"/>
          <p:cNvSpPr/>
          <p:nvPr/>
        </p:nvSpPr>
        <p:spPr>
          <a:xfrm>
            <a:off x="5687470" y="1485578"/>
            <a:ext cx="2045022" cy="75870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" name="קבוצה 4"/>
          <p:cNvGrpSpPr/>
          <p:nvPr/>
        </p:nvGrpSpPr>
        <p:grpSpPr>
          <a:xfrm>
            <a:off x="5979759" y="3568028"/>
            <a:ext cx="4147895" cy="2833637"/>
            <a:chOff x="5687470" y="3568028"/>
            <a:chExt cx="4147895" cy="2833637"/>
          </a:xfrm>
        </p:grpSpPr>
        <p:sp>
          <p:nvSpPr>
            <p:cNvPr id="43" name="מלבן מעוגל 42"/>
            <p:cNvSpPr/>
            <p:nvPr/>
          </p:nvSpPr>
          <p:spPr>
            <a:xfrm>
              <a:off x="6397713" y="4120414"/>
              <a:ext cx="624536" cy="1258192"/>
            </a:xfrm>
            <a:prstGeom prst="roundRect">
              <a:avLst/>
            </a:prstGeom>
            <a:blipFill rotWithShape="1">
              <a:blip r:embed="rId4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מלבן 43"/>
            <p:cNvSpPr/>
            <p:nvPr/>
          </p:nvSpPr>
          <p:spPr>
            <a:xfrm>
              <a:off x="5687470" y="5642962"/>
              <a:ext cx="2045022" cy="7587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63576" rIns="163576" bIns="0" numCol="1" spcCol="1270" anchor="t" anchorCtr="0">
              <a:noAutofit/>
            </a:bodyPr>
            <a:lstStyle/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b="1" kern="1200" dirty="0" smtClean="0">
                  <a:latin typeface="FbSpacer Regular" panose="02020603050405020304" pitchFamily="18" charset="-79"/>
                  <a:cs typeface="FbSpacer Regular" panose="02020603050405020304" pitchFamily="18" charset="-79"/>
                </a:rPr>
                <a:t>ממשק מובייל לשומר ולאורח</a:t>
              </a:r>
              <a:endParaRPr lang="en-US" b="1" kern="1200" dirty="0">
                <a:latin typeface="FbSpacer Regular" panose="02020603050405020304" pitchFamily="18" charset="-79"/>
                <a:cs typeface="FbSpacer Regular" panose="02020603050405020304" pitchFamily="18" charset="-79"/>
              </a:endParaRPr>
            </a:p>
          </p:txBody>
        </p:sp>
        <p:sp>
          <p:nvSpPr>
            <p:cNvPr id="45" name="מלבן מעוגל 44"/>
            <p:cNvSpPr/>
            <p:nvPr/>
          </p:nvSpPr>
          <p:spPr>
            <a:xfrm>
              <a:off x="7790345" y="3568028"/>
              <a:ext cx="2045020" cy="2362964"/>
            </a:xfrm>
            <a:prstGeom prst="roundRect">
              <a:avLst/>
            </a:prstGeom>
            <a:blipFill rotWithShape="1">
              <a:blip r:embed="rId5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מלבן 45"/>
            <p:cNvSpPr/>
            <p:nvPr/>
          </p:nvSpPr>
          <p:spPr>
            <a:xfrm>
              <a:off x="7977564" y="5642962"/>
              <a:ext cx="1670583" cy="7418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63576" rIns="163576" bIns="0" numCol="1" spcCol="1270" anchor="t" anchorCtr="0">
              <a:noAutofit/>
            </a:bodyPr>
            <a:lstStyle/>
            <a:p>
              <a:pPr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b="1" dirty="0">
                  <a:latin typeface="FbSpacer Regular" panose="02020603050405020304" pitchFamily="18" charset="-79"/>
                  <a:cs typeface="FbSpacer Regular" panose="02020603050405020304" pitchFamily="18" charset="-79"/>
                </a:rPr>
                <a:t>ממשק שולחני לשומר ולאורח</a:t>
              </a:r>
              <a:endParaRPr lang="en-US" b="1" dirty="0">
                <a:latin typeface="FbSpacer Regular" panose="02020603050405020304" pitchFamily="18" charset="-79"/>
                <a:cs typeface="FbSpacer Regular" panose="02020603050405020304" pitchFamily="18" charset="-79"/>
              </a:endParaRPr>
            </a:p>
          </p:txBody>
        </p:sp>
      </p:grpSp>
      <p:grpSp>
        <p:nvGrpSpPr>
          <p:cNvPr id="2" name="קבוצה 1"/>
          <p:cNvGrpSpPr/>
          <p:nvPr/>
        </p:nvGrpSpPr>
        <p:grpSpPr>
          <a:xfrm>
            <a:off x="46534" y="3797053"/>
            <a:ext cx="4385357" cy="2604612"/>
            <a:chOff x="593800" y="3797053"/>
            <a:chExt cx="4385357" cy="2604612"/>
          </a:xfrm>
        </p:grpSpPr>
        <p:sp>
          <p:nvSpPr>
            <p:cNvPr id="38" name="מלבן מעוגל 37"/>
            <p:cNvSpPr/>
            <p:nvPr/>
          </p:nvSpPr>
          <p:spPr>
            <a:xfrm>
              <a:off x="2646103" y="3797053"/>
              <a:ext cx="2333054" cy="1857594"/>
            </a:xfrm>
            <a:prstGeom prst="round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מלבן 40"/>
            <p:cNvSpPr/>
            <p:nvPr/>
          </p:nvSpPr>
          <p:spPr>
            <a:xfrm>
              <a:off x="2790119" y="5642962"/>
              <a:ext cx="2045022" cy="7587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63576" rIns="163576" bIns="0" numCol="1" spcCol="1270" anchor="t" anchorCtr="0">
              <a:noAutofit/>
            </a:bodyPr>
            <a:lstStyle/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b="1" kern="1200" dirty="0" smtClean="0">
                  <a:latin typeface="FbSpacer Regular" panose="02020603050405020304" pitchFamily="18" charset="-79"/>
                  <a:cs typeface="FbSpacer Regular" panose="02020603050405020304" pitchFamily="18" charset="-79"/>
                </a:rPr>
                <a:t>ממשק שולחני למנהל</a:t>
              </a:r>
              <a:endParaRPr lang="en-US" b="1" kern="1200" dirty="0">
                <a:latin typeface="FbSpacer Regular" panose="02020603050405020304" pitchFamily="18" charset="-79"/>
                <a:cs typeface="FbSpacer Regular" panose="02020603050405020304" pitchFamily="18" charset="-79"/>
              </a:endParaRPr>
            </a:p>
          </p:txBody>
        </p:sp>
        <p:sp>
          <p:nvSpPr>
            <p:cNvPr id="42" name="מלבן מעוגל 41"/>
            <p:cNvSpPr/>
            <p:nvPr/>
          </p:nvSpPr>
          <p:spPr>
            <a:xfrm>
              <a:off x="1290612" y="4105468"/>
              <a:ext cx="651399" cy="1240763"/>
            </a:xfrm>
            <a:prstGeom prst="roundRect">
              <a:avLst/>
            </a:prstGeom>
            <a:blipFill rotWithShape="1">
              <a:blip r:embed="rId7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מלבן 46"/>
            <p:cNvSpPr/>
            <p:nvPr/>
          </p:nvSpPr>
          <p:spPr>
            <a:xfrm>
              <a:off x="593800" y="5642962"/>
              <a:ext cx="2045022" cy="7587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63576" rIns="163576" bIns="0" numCol="1" spcCol="1270" anchor="t" anchorCtr="0">
              <a:noAutofit/>
            </a:bodyPr>
            <a:lstStyle/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b="1" kern="1200" dirty="0" smtClean="0">
                  <a:latin typeface="FbSpacer Regular" panose="02020603050405020304" pitchFamily="18" charset="-79"/>
                  <a:cs typeface="FbSpacer Regular" panose="02020603050405020304" pitchFamily="18" charset="-79"/>
                </a:rPr>
                <a:t>ממשק מובייל למנהל</a:t>
              </a:r>
              <a:endParaRPr lang="en-US" b="1" kern="1200" dirty="0">
                <a:latin typeface="FbSpacer Regular" panose="02020603050405020304" pitchFamily="18" charset="-79"/>
                <a:cs typeface="FbSpacer Regular" panose="02020603050405020304" pitchFamily="18" charset="-79"/>
              </a:endParaRPr>
            </a:p>
          </p:txBody>
        </p:sp>
      </p:grpSp>
      <p:grpSp>
        <p:nvGrpSpPr>
          <p:cNvPr id="4" name="קבוצה 3"/>
          <p:cNvGrpSpPr/>
          <p:nvPr/>
        </p:nvGrpSpPr>
        <p:grpSpPr>
          <a:xfrm>
            <a:off x="7031195" y="1516069"/>
            <a:ext cx="2045022" cy="2225927"/>
            <a:chOff x="6599262" y="1516069"/>
            <a:chExt cx="2045022" cy="2225927"/>
          </a:xfrm>
        </p:grpSpPr>
        <p:pic>
          <p:nvPicPr>
            <p:cNvPr id="48" name="Picture 4" descr="http://iconizer.net/files/Super_Vista/orig/guar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179" y="2045954"/>
              <a:ext cx="1696042" cy="1696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מלבן 51"/>
            <p:cNvSpPr/>
            <p:nvPr/>
          </p:nvSpPr>
          <p:spPr>
            <a:xfrm>
              <a:off x="6599262" y="1516069"/>
              <a:ext cx="2045022" cy="7587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63576" rIns="163576" bIns="0" numCol="1" spcCol="1270" anchor="t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b="1" kern="1200" dirty="0" smtClean="0">
                  <a:latin typeface="FbSpacer Regular" panose="02020603050405020304" pitchFamily="18" charset="-79"/>
                  <a:cs typeface="FbSpacer Regular" panose="02020603050405020304" pitchFamily="18" charset="-79"/>
                </a:rPr>
                <a:t>שומר ואורח</a:t>
              </a:r>
              <a:endParaRPr lang="en-US" b="1" kern="1200" dirty="0">
                <a:latin typeface="FbSpacer Regular" panose="02020603050405020304" pitchFamily="18" charset="-79"/>
                <a:cs typeface="FbSpacer Regular" panose="02020603050405020304" pitchFamily="18" charset="-79"/>
              </a:endParaRPr>
            </a:p>
          </p:txBody>
        </p:sp>
      </p:grpSp>
      <p:grpSp>
        <p:nvGrpSpPr>
          <p:cNvPr id="3" name="קבוצה 2"/>
          <p:cNvGrpSpPr/>
          <p:nvPr/>
        </p:nvGrpSpPr>
        <p:grpSpPr>
          <a:xfrm>
            <a:off x="1223441" y="1516069"/>
            <a:ext cx="2031542" cy="2139413"/>
            <a:chOff x="1558702" y="1516069"/>
            <a:chExt cx="2031542" cy="2139413"/>
          </a:xfrm>
        </p:grpSpPr>
        <p:pic>
          <p:nvPicPr>
            <p:cNvPr id="53" name="Picture 2" descr="http://crazycreature11.coolpage.biz/attendance/ic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709" y="2045954"/>
              <a:ext cx="1609528" cy="1609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מלבן 53"/>
            <p:cNvSpPr/>
            <p:nvPr/>
          </p:nvSpPr>
          <p:spPr>
            <a:xfrm>
              <a:off x="1558702" y="1516069"/>
              <a:ext cx="2031542" cy="7679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63576" rIns="163576" bIns="0" numCol="1" spcCol="1270" anchor="t" anchorCtr="0">
              <a:noAutofit/>
            </a:bodyPr>
            <a:lstStyle/>
            <a:p>
              <a:pPr lvl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b="1" kern="1200" dirty="0" smtClean="0">
                  <a:latin typeface="FbSpacer Regular" panose="02020603050405020304" pitchFamily="18" charset="-79"/>
                  <a:cs typeface="FbSpacer Regular" panose="02020603050405020304" pitchFamily="18" charset="-79"/>
                </a:rPr>
                <a:t>מנהל</a:t>
              </a:r>
              <a:endParaRPr lang="en-US" b="1" kern="1200" dirty="0">
                <a:latin typeface="FbSpacer Regular" panose="02020603050405020304" pitchFamily="18" charset="-79"/>
                <a:cs typeface="FbSpacer Regular" panose="02020603050405020304" pitchFamily="18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35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5468" y="1120221"/>
            <a:ext cx="1944216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smtClean="0">
                <a:latin typeface="FbSpacer Black" panose="02020603050405020304" pitchFamily="18" charset="-79"/>
                <a:cs typeface="FbSpacer Black" panose="02020603050405020304" pitchFamily="18" charset="-79"/>
              </a:rPr>
              <a:t>הרשמה לארגון</a:t>
            </a:r>
            <a:endParaRPr lang="he-IL" sz="3200" dirty="0"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46734" y="3227464"/>
            <a:ext cx="1944216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smtClean="0">
                <a:latin typeface="FbSpacer Black" panose="02020603050405020304" pitchFamily="18" charset="-79"/>
                <a:cs typeface="FbSpacer Black" panose="02020603050405020304" pitchFamily="18" charset="-79"/>
              </a:rPr>
              <a:t>הרשמה למשמרות</a:t>
            </a:r>
            <a:endParaRPr lang="he-IL" sz="3200" dirty="0"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00519" y="5411465"/>
            <a:ext cx="1944216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smtClean="0">
                <a:latin typeface="FbSpacer Black" panose="02020603050405020304" pitchFamily="18" charset="-79"/>
                <a:cs typeface="FbSpacer Black" panose="02020603050405020304" pitchFamily="18" charset="-79"/>
              </a:rPr>
              <a:t>עליה לשמירה</a:t>
            </a:r>
            <a:endParaRPr lang="he-IL" sz="3200" dirty="0"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72294" y="5450207"/>
            <a:ext cx="1944216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smtClean="0">
                <a:latin typeface="FbSpacer Black" panose="02020603050405020304" pitchFamily="18" charset="-79"/>
                <a:cs typeface="FbSpacer Black" panose="02020603050405020304" pitchFamily="18" charset="-79"/>
              </a:rPr>
              <a:t>התרעה על אירוע</a:t>
            </a:r>
            <a:endParaRPr lang="he-IL" sz="3200" dirty="0"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4182" y="1305714"/>
            <a:ext cx="295232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latin typeface="Berlin Sans FB Demi" panose="020E0802020502020306" pitchFamily="34" charset="0"/>
                <a:cs typeface="FbSpacer Black" panose="02020603050405020304" pitchFamily="18" charset="-79"/>
              </a:rPr>
              <a:t>Gamification</a:t>
            </a:r>
            <a:endParaRPr lang="he-IL" sz="3200" dirty="0">
              <a:latin typeface="Berlin Sans FB Demi" panose="020E0802020502020306" pitchFamily="34" charset="0"/>
              <a:cs typeface="FbSpacer Black" panose="02020603050405020304" pitchFamily="18" charset="-79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855468" y="3261787"/>
            <a:ext cx="1944216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smtClean="0">
                <a:latin typeface="FbSpacer Black" panose="02020603050405020304" pitchFamily="18" charset="-79"/>
                <a:cs typeface="FbSpacer Black" panose="02020603050405020304" pitchFamily="18" charset="-79"/>
              </a:rPr>
              <a:t>שיבוץ חכם</a:t>
            </a:r>
            <a:endParaRPr lang="he-IL" sz="3200" dirty="0"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sp>
        <p:nvSpPr>
          <p:cNvPr id="58" name="מלבן 57"/>
          <p:cNvSpPr/>
          <p:nvPr/>
        </p:nvSpPr>
        <p:spPr>
          <a:xfrm>
            <a:off x="10559702" y="-26590"/>
            <a:ext cx="1634479" cy="68861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59" name="קבוצה 58"/>
          <p:cNvGrpSpPr/>
          <p:nvPr/>
        </p:nvGrpSpPr>
        <p:grpSpPr>
          <a:xfrm>
            <a:off x="10640114" y="117426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60" name="קבוצה 59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62" name="מלבן מעוגל 61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944918" y="503658"/>
                <a:ext cx="597688" cy="3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b="1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רקע</a:t>
                </a:r>
                <a:endParaRPr lang="he-IL" sz="2400" b="1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61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70" name="קבוצה 69"/>
          <p:cNvGrpSpPr/>
          <p:nvPr/>
        </p:nvGrpSpPr>
        <p:grpSpPr>
          <a:xfrm>
            <a:off x="10640114" y="1485578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71" name="קבוצה 70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73" name="מלבן מעוגל 72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0944918" y="417012"/>
                <a:ext cx="597688" cy="5734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מצב קיים</a:t>
                </a:r>
                <a:endParaRPr lang="he-IL" sz="2400" dirty="0">
                  <a:solidFill>
                    <a:schemeClr val="bg1">
                      <a:lumMod val="6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72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75" name="קבוצה 74"/>
          <p:cNvGrpSpPr/>
          <p:nvPr/>
        </p:nvGrpSpPr>
        <p:grpSpPr>
          <a:xfrm>
            <a:off x="10559704" y="2853730"/>
            <a:ext cx="1577572" cy="1147926"/>
            <a:chOff x="10810917" y="269623"/>
            <a:chExt cx="1284220" cy="792087"/>
          </a:xfrm>
          <a:solidFill>
            <a:schemeClr val="bg1"/>
          </a:solidFill>
        </p:grpSpPr>
        <p:grpSp>
          <p:nvGrpSpPr>
            <p:cNvPr id="76" name="קבוצה 75"/>
            <p:cNvGrpSpPr/>
            <p:nvPr/>
          </p:nvGrpSpPr>
          <p:grpSpPr>
            <a:xfrm>
              <a:off x="10810917" y="269623"/>
              <a:ext cx="1284220" cy="792087"/>
              <a:chOff x="10810917" y="269623"/>
              <a:chExt cx="1284220" cy="792087"/>
            </a:xfrm>
            <a:grpFill/>
          </p:grpSpPr>
          <p:sp>
            <p:nvSpPr>
              <p:cNvPr id="78" name="מלבן מעוגל 77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0810917" y="518056"/>
                <a:ext cx="725529" cy="318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bSpacer Black" panose="02020603050405020304" pitchFamily="18" charset="-79"/>
                    <a:cs typeface="FbSpacer Black" panose="02020603050405020304" pitchFamily="18" charset="-79"/>
                  </a:rPr>
                  <a:t>אפיון</a:t>
                </a:r>
                <a:endParaRPr lang="he-IL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bSpacer Black" panose="02020603050405020304" pitchFamily="18" charset="-79"/>
                  <a:cs typeface="FbSpacer Black" panose="02020603050405020304" pitchFamily="18" charset="-79"/>
                </a:endParaRPr>
              </a:p>
            </p:txBody>
          </p:sp>
        </p:grpSp>
        <p:pic>
          <p:nvPicPr>
            <p:cNvPr id="77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19310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80" name="קבוצה 79"/>
          <p:cNvGrpSpPr/>
          <p:nvPr/>
        </p:nvGrpSpPr>
        <p:grpSpPr>
          <a:xfrm>
            <a:off x="10625059" y="4221882"/>
            <a:ext cx="1503764" cy="1147926"/>
            <a:chOff x="10871001" y="269623"/>
            <a:chExt cx="1224136" cy="792087"/>
          </a:xfrm>
          <a:solidFill>
            <a:schemeClr val="bg1"/>
          </a:solidFill>
        </p:grpSpPr>
        <p:grpSp>
          <p:nvGrpSpPr>
            <p:cNvPr id="81" name="קבוצה 80"/>
            <p:cNvGrpSpPr/>
            <p:nvPr/>
          </p:nvGrpSpPr>
          <p:grpSpPr>
            <a:xfrm>
              <a:off x="10871001" y="269623"/>
              <a:ext cx="1224136" cy="792087"/>
              <a:chOff x="10871001" y="269623"/>
              <a:chExt cx="1224136" cy="792087"/>
            </a:xfrm>
            <a:grpFill/>
          </p:grpSpPr>
          <p:sp>
            <p:nvSpPr>
              <p:cNvPr id="83" name="מלבן מעוגל 82"/>
              <p:cNvSpPr/>
              <p:nvPr/>
            </p:nvSpPr>
            <p:spPr>
              <a:xfrm>
                <a:off x="10871001" y="269623"/>
                <a:ext cx="1224136" cy="792087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1001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0910666" y="417012"/>
                <a:ext cx="666191" cy="5734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1">
                <a:spAutoFit/>
              </a:bodyPr>
              <a:lstStyle/>
              <a:p>
                <a:r>
                  <a:rPr lang="he-IL" sz="2400" dirty="0" smtClean="0">
                    <a:solidFill>
                      <a:schemeClr val="bg1">
                        <a:lumMod val="65000"/>
                      </a:schemeClr>
                    </a:solidFill>
                    <a:latin typeface="Asakim" panose="00000400000000000000" pitchFamily="2" charset="-79"/>
                    <a:cs typeface="Asakim" panose="00000400000000000000" pitchFamily="2" charset="-79"/>
                  </a:rPr>
                  <a:t>אב טיפוס</a:t>
                </a:r>
                <a:endParaRPr lang="he-IL" sz="2400" dirty="0">
                  <a:solidFill>
                    <a:schemeClr val="bg1">
                      <a:lumMod val="65000"/>
                    </a:schemeClr>
                  </a:solidFill>
                  <a:latin typeface="Asakim" panose="00000400000000000000" pitchFamily="2" charset="-79"/>
                  <a:cs typeface="Asakim" panose="00000400000000000000" pitchFamily="2" charset="-79"/>
                </a:endParaRPr>
              </a:p>
            </p:txBody>
          </p:sp>
        </p:grpSp>
        <p:pic>
          <p:nvPicPr>
            <p:cNvPr id="82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18729" y="345717"/>
              <a:ext cx="517584" cy="715993"/>
            </a:xfrm>
            <a:prstGeom prst="roundRect">
              <a:avLst/>
            </a:prstGeom>
            <a:grpFill/>
            <a:extLst/>
          </p:spPr>
        </p:pic>
      </p:grpSp>
      <p:grpSp>
        <p:nvGrpSpPr>
          <p:cNvPr id="85" name="קבוצה 84"/>
          <p:cNvGrpSpPr/>
          <p:nvPr/>
        </p:nvGrpSpPr>
        <p:grpSpPr>
          <a:xfrm>
            <a:off x="10625056" y="4221882"/>
            <a:ext cx="1503764" cy="1147926"/>
            <a:chOff x="10870999" y="269623"/>
            <a:chExt cx="1224136" cy="792087"/>
          </a:xfrm>
          <a:solidFill>
            <a:schemeClr val="bg1"/>
          </a:solidFill>
        </p:grpSpPr>
        <p:sp>
          <p:nvSpPr>
            <p:cNvPr id="86" name="מלבן מעוגל 85"/>
            <p:cNvSpPr/>
            <p:nvPr/>
          </p:nvSpPr>
          <p:spPr>
            <a:xfrm>
              <a:off x="10870999" y="269623"/>
              <a:ext cx="1224136" cy="792087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87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89112" y="345717"/>
              <a:ext cx="447200" cy="715993"/>
            </a:xfrm>
            <a:prstGeom prst="roundRect">
              <a:avLst/>
            </a:prstGeom>
            <a:grpFill/>
            <a:extLst/>
          </p:spPr>
        </p:pic>
      </p:grpSp>
      <p:sp>
        <p:nvSpPr>
          <p:cNvPr id="88" name="TextBox 87"/>
          <p:cNvSpPr txBox="1"/>
          <p:nvPr/>
        </p:nvSpPr>
        <p:spPr>
          <a:xfrm>
            <a:off x="10631710" y="4552305"/>
            <a:ext cx="82202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1">
                    <a:lumMod val="65000"/>
                  </a:schemeClr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תיכון</a:t>
            </a:r>
            <a:endParaRPr lang="he-IL" dirty="0">
              <a:solidFill>
                <a:schemeClr val="bg1">
                  <a:lumMod val="6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grpSp>
        <p:nvGrpSpPr>
          <p:cNvPr id="89" name="קבוצה 88"/>
          <p:cNvGrpSpPr/>
          <p:nvPr/>
        </p:nvGrpSpPr>
        <p:grpSpPr>
          <a:xfrm>
            <a:off x="10631710" y="5544368"/>
            <a:ext cx="1503764" cy="1147926"/>
            <a:chOff x="10870999" y="269623"/>
            <a:chExt cx="1224136" cy="792087"/>
          </a:xfrm>
          <a:solidFill>
            <a:schemeClr val="bg1"/>
          </a:solidFill>
        </p:grpSpPr>
        <p:sp>
          <p:nvSpPr>
            <p:cNvPr id="90" name="מלבן מעוגל 89"/>
            <p:cNvSpPr/>
            <p:nvPr/>
          </p:nvSpPr>
          <p:spPr>
            <a:xfrm>
              <a:off x="10870999" y="269623"/>
              <a:ext cx="1224136" cy="792087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91" name="Picture 5" descr="C:\Users\814\Desktop\photo (1)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1" t="10571" r="25270" b="21468"/>
            <a:stretch/>
          </p:blipFill>
          <p:spPr bwMode="auto">
            <a:xfrm>
              <a:off x="11589112" y="345717"/>
              <a:ext cx="447200" cy="715993"/>
            </a:xfrm>
            <a:prstGeom prst="roundRect">
              <a:avLst/>
            </a:prstGeom>
            <a:grpFill/>
            <a:extLst/>
          </p:spPr>
        </p:pic>
      </p:grpSp>
      <p:sp>
        <p:nvSpPr>
          <p:cNvPr id="92" name="TextBox 91"/>
          <p:cNvSpPr txBox="1"/>
          <p:nvPr/>
        </p:nvSpPr>
        <p:spPr>
          <a:xfrm>
            <a:off x="10487694" y="5950074"/>
            <a:ext cx="117895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bg1">
                    <a:lumMod val="65000"/>
                  </a:schemeClr>
                </a:solidFill>
                <a:latin typeface="FbSpacer Black" panose="02020603050405020304" pitchFamily="18" charset="-79"/>
                <a:cs typeface="FbSpacer Black" panose="02020603050405020304" pitchFamily="18" charset="-79"/>
              </a:rPr>
              <a:t>חלופות</a:t>
            </a:r>
            <a:endParaRPr lang="he-IL" dirty="0">
              <a:solidFill>
                <a:schemeClr val="bg1">
                  <a:lumMod val="65000"/>
                </a:schemeClr>
              </a:solidFill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  <p:pic>
        <p:nvPicPr>
          <p:cNvPr id="40" name="Picture 2" descr="C:\Users\timor\Desktop\aler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92" y="5327301"/>
            <a:ext cx="1172710" cy="117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C:\Users\timor\Desktop\images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309" y="3299471"/>
            <a:ext cx="1066427" cy="106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Timor\Desktop\add_us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482" y="1085229"/>
            <a:ext cx="1021255" cy="102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Timor\Desktop\Calendar-Tim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54" y="3251041"/>
            <a:ext cx="1211907" cy="108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imor\Desktop\location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224" y="5326238"/>
            <a:ext cx="1173773" cy="117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Timor\Desktop\best-badge-star-medal-game-win-winner-gamification-first-award-acknowledge-acknowledgement-prize-victory-reward-cup-conquest-premium-rank-ranking-gold-hero-star-quality-challenge-trophy-victory-success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92" y="1083169"/>
            <a:ext cx="1122489" cy="112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מלבן 42"/>
          <p:cNvSpPr/>
          <p:nvPr/>
        </p:nvSpPr>
        <p:spPr>
          <a:xfrm>
            <a:off x="478582" y="179599"/>
            <a:ext cx="97930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6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bSpacer Black" panose="02020603050405020304" pitchFamily="18" charset="-79"/>
                <a:cs typeface="FbSpacer Black" panose="02020603050405020304" pitchFamily="18" charset="-79"/>
              </a:rPr>
              <a:t>מידול המערכת</a:t>
            </a:r>
            <a:endParaRPr lang="he-IL" sz="6000" dirty="0">
              <a:latin typeface="FbSpacer Black" panose="02020603050405020304" pitchFamily="18" charset="-79"/>
              <a:cs typeface="FbSpacer Black" panose="02020603050405020304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27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588</Words>
  <Application>Microsoft Office PowerPoint</Application>
  <PresentationFormat>מותאם אישית</PresentationFormat>
  <Paragraphs>304</Paragraphs>
  <Slides>17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11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9" baseType="lpstr">
      <vt:lpstr>Arial Unicode MS</vt:lpstr>
      <vt:lpstr>Arial</vt:lpstr>
      <vt:lpstr>Asakim</vt:lpstr>
      <vt:lpstr>Berlin Sans FB Demi</vt:lpstr>
      <vt:lpstr>Calibri</vt:lpstr>
      <vt:lpstr>Cambria Math</vt:lpstr>
      <vt:lpstr>David</vt:lpstr>
      <vt:lpstr>FbSpacer Black</vt:lpstr>
      <vt:lpstr>FbSpacer Regular</vt:lpstr>
      <vt:lpstr>Segoe UI Emoji</vt:lpstr>
      <vt:lpstr>Times New Roman</vt:lpstr>
      <vt:lpstr>ערכת נושא Office</vt:lpstr>
      <vt:lpstr> השומר החדש </vt:lpstr>
      <vt:lpstr> קצת על ארגון  "השומר החדש"  </vt:lpstr>
      <vt:lpstr>יעד:</vt:lpstr>
      <vt:lpstr>חקר מצב קיים  </vt:lpstr>
      <vt:lpstr>   </vt:lpstr>
      <vt:lpstr>   </vt:lpstr>
      <vt:lpstr>אז מה עושים?  </vt:lpstr>
      <vt:lpstr>מצגת של PowerPoint</vt:lpstr>
      <vt:lpstr>מצגת של PowerPoint</vt:lpstr>
      <vt:lpstr>ממשק שולחני לשומר ואורח</vt:lpstr>
      <vt:lpstr>ממשק שולחני לשומר ואורח</vt:lpstr>
      <vt:lpstr>    </vt:lpstr>
      <vt:lpstr>    </vt:lpstr>
      <vt:lpstr>ניתוח חלופות 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השומר החדש</dc:title>
  <dc:creator>814</dc:creator>
  <cp:lastModifiedBy>JB</cp:lastModifiedBy>
  <cp:revision>237</cp:revision>
  <dcterms:created xsi:type="dcterms:W3CDTF">2016-01-20T16:51:44Z</dcterms:created>
  <dcterms:modified xsi:type="dcterms:W3CDTF">2018-06-01T06:16:14Z</dcterms:modified>
</cp:coreProperties>
</file>