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all or nothing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371600"/>
          </a:xfrm>
          <a:prstGeom prst="rect">
            <a:avLst/>
          </a:prstGeom>
          <a:noFill/>
          <a:ln>
            <a:solidFill>
              <a:srgbClr val="010101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4000">
                <a:solidFill>
                  <a:srgbClr val="0000FF"/>
                </a:solidFill>
              </a:defRPr>
            </a:pPr>
            <a:r>
              <a:t>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