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6A4F-3F8F-4C63-9F42-5FF7C4AB266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6DE7-D6E3-4733-ABFD-A30659B66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9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6A4F-3F8F-4C63-9F42-5FF7C4AB266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6DE7-D6E3-4733-ABFD-A30659B66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6A4F-3F8F-4C63-9F42-5FF7C4AB266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6DE7-D6E3-4733-ABFD-A30659B66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6A4F-3F8F-4C63-9F42-5FF7C4AB266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6DE7-D6E3-4733-ABFD-A30659B66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0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6A4F-3F8F-4C63-9F42-5FF7C4AB266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6DE7-D6E3-4733-ABFD-A30659B66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6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6A4F-3F8F-4C63-9F42-5FF7C4AB266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6DE7-D6E3-4733-ABFD-A30659B66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8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6A4F-3F8F-4C63-9F42-5FF7C4AB266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6DE7-D6E3-4733-ABFD-A30659B66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3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6A4F-3F8F-4C63-9F42-5FF7C4AB266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6DE7-D6E3-4733-ABFD-A30659B66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6A4F-3F8F-4C63-9F42-5FF7C4AB266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6DE7-D6E3-4733-ABFD-A30659B66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6A4F-3F8F-4C63-9F42-5FF7C4AB266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6DE7-D6E3-4733-ABFD-A30659B66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0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6A4F-3F8F-4C63-9F42-5FF7C4AB266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6DE7-D6E3-4733-ABFD-A30659B66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9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6A4F-3F8F-4C63-9F42-5FF7C4AB266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66DE7-D6E3-4733-ABFD-A30659B66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Benson </a:t>
            </a:r>
            <a:r>
              <a:rPr lang="en-US" dirty="0" err="1"/>
              <a:t>Kipkurui</a:t>
            </a:r>
            <a:r>
              <a:rPr lang="en-US" dirty="0"/>
              <a:t> Korir</a:t>
            </a:r>
          </a:p>
          <a:p>
            <a:r>
              <a:rPr lang="en-US" dirty="0"/>
              <a:t>Birthplace: </a:t>
            </a:r>
            <a:r>
              <a:rPr lang="en-US" dirty="0" err="1"/>
              <a:t>Nakuru</a:t>
            </a:r>
            <a:r>
              <a:rPr lang="en-US" dirty="0"/>
              <a:t>, Kenya</a:t>
            </a:r>
          </a:p>
          <a:p>
            <a:r>
              <a:rPr lang="en-US" dirty="0"/>
              <a:t>Date of Birth: May 12, 2000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Early Years and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Emphasis on the importance of education in the family</a:t>
            </a:r>
          </a:p>
          <a:p>
            <a:r>
              <a:rPr lang="en-US" dirty="0"/>
              <a:t>Primary school in </a:t>
            </a:r>
            <a:r>
              <a:rPr lang="en-US" dirty="0" err="1"/>
              <a:t>Nakuru</a:t>
            </a:r>
            <a:endParaRPr lang="en-US" dirty="0"/>
          </a:p>
          <a:p>
            <a:r>
              <a:rPr lang="en-US" dirty="0"/>
              <a:t>Transition to high school at </a:t>
            </a:r>
            <a:r>
              <a:rPr lang="en-US" dirty="0" err="1"/>
              <a:t>Londiani</a:t>
            </a:r>
            <a:r>
              <a:rPr lang="en-US" dirty="0"/>
              <a:t> Boys High School</a:t>
            </a:r>
          </a:p>
          <a:p>
            <a:r>
              <a:rPr lang="en-US" dirty="0"/>
              <a:t>Discovery of passion for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University and Career Pursuits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Enrollment at </a:t>
            </a:r>
            <a:r>
              <a:rPr lang="en-US" dirty="0" err="1"/>
              <a:t>Dedan</a:t>
            </a:r>
            <a:r>
              <a:rPr lang="en-US" dirty="0"/>
              <a:t> Kimathi University of Technology</a:t>
            </a:r>
          </a:p>
          <a:p>
            <a:r>
              <a:rPr lang="en-US" dirty="0"/>
              <a:t>Academic journey in Information Technology</a:t>
            </a:r>
          </a:p>
          <a:p>
            <a:r>
              <a:rPr lang="en-US" dirty="0"/>
              <a:t>Internship experience at Serein</a:t>
            </a:r>
          </a:p>
          <a:p>
            <a:r>
              <a:rPr lang="en-US" dirty="0"/>
              <a:t>Preparation for future career endeavors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9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Personal Growth and Interests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Passion for music, literature, and gaming</a:t>
            </a:r>
          </a:p>
          <a:p>
            <a:r>
              <a:rPr lang="en-US" dirty="0"/>
              <a:t>Advocacy for physical fitness and well-being</a:t>
            </a:r>
          </a:p>
          <a:p>
            <a:r>
              <a:rPr lang="en-US" dirty="0"/>
              <a:t>Emphasis on holistic development outside academia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 on the journey and gratitude</a:t>
            </a:r>
          </a:p>
          <a:p>
            <a:r>
              <a:rPr lang="en-US" dirty="0"/>
              <a:t>Optimism for the future and commitment to making a difference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8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Introduction</vt:lpstr>
      <vt:lpstr>Early Years and Education</vt:lpstr>
      <vt:lpstr>University and Career Pursuits</vt:lpstr>
      <vt:lpstr>Personal Growth and Interests 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Benson Korir</dc:creator>
  <cp:lastModifiedBy>Benson Korir</cp:lastModifiedBy>
  <cp:revision>1</cp:revision>
  <dcterms:created xsi:type="dcterms:W3CDTF">2024-03-26T11:57:36Z</dcterms:created>
  <dcterms:modified xsi:type="dcterms:W3CDTF">2024-03-26T11:58:24Z</dcterms:modified>
</cp:coreProperties>
</file>