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446" r:id="rId6"/>
    <p:sldId id="470" r:id="rId7"/>
    <p:sldId id="472" r:id="rId8"/>
    <p:sldId id="471" r:id="rId9"/>
    <p:sldId id="475" r:id="rId10"/>
    <p:sldId id="47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E4E9"/>
    <a:srgbClr val="00B0F0"/>
    <a:srgbClr val="96F9F0"/>
    <a:srgbClr val="55D6F9"/>
    <a:srgbClr val="42EEDE"/>
    <a:srgbClr val="54C7E5"/>
    <a:srgbClr val="C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8"/>
    <p:restoredTop sz="93469"/>
  </p:normalViewPr>
  <p:slideViewPr>
    <p:cSldViewPr snapToGrid="0">
      <p:cViewPr>
        <p:scale>
          <a:sx n="103" d="100"/>
          <a:sy n="103" d="100"/>
        </p:scale>
        <p:origin x="1480" y="26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E9D1-9BF0-4590-93E9-CEBE68D7E940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01D88-D640-45B3-A274-37CE828BF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8F16-BF7A-4F46-8638-D8BDBA5C460F}" type="datetimeFigureOut">
              <a:rPr lang="en-FI" smtClean="0"/>
              <a:t>10.9.2024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C9347-A9CA-0B41-9C3C-7ADBB4FD3F7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194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AA5C4-4C5E-78A8-FD0C-FECBC505B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94A63-F160-DE8E-362F-87C01DB9D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30231-5D40-3B94-E1B7-6E1972A7F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987C-7285-EEE7-B90C-590D6768A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5558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7975A-4FE3-A110-5794-E1CC786FE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8AC65-9163-7F58-C706-3111D2553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53C48A-9893-F72D-A012-AF7947112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28196-B7F8-69CF-CB72-77C9FD0CB8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94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13B52-709F-7023-8E19-50DD63BC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490F37-C005-A250-9ADE-9B591FA30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9F644-E6C7-8D0C-AD51-CEABDDF44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87852-3E91-9349-9997-49D1A18106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31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F88C5-B297-1D9B-CA7C-134692B03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B2F29-8F97-C922-1C89-CE88AEEA2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EA4F2D-B687-D0FC-89B3-A0F51F9A2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4323D-B933-A746-1626-927E7D7C9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99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B4830-0088-D0A4-AFED-62F562D6B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AD763-7A0C-FD2D-1D98-B20AA5A21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B25DC-53CC-BB88-4287-134B14001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7D30B-3419-B9EB-D451-EE5AFD318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2755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C555B-9FBE-29F9-6F33-BAC6639F1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DAACC-94B5-0B5A-E467-3AA027221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49A6A6-65B5-8DBA-2E0C-322EEADA4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CC810-5075-719F-21C9-25A94CEAA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78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2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8492" y="4376057"/>
            <a:ext cx="7733212" cy="897385"/>
          </a:xfrm>
        </p:spPr>
        <p:txBody>
          <a:bodyPr anchor="b">
            <a:normAutofit/>
          </a:bodyPr>
          <a:lstStyle>
            <a:lvl1pPr algn="ctr">
              <a:defRPr sz="45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492" y="5372049"/>
            <a:ext cx="7733212" cy="7936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4" y="3051005"/>
            <a:ext cx="2723605" cy="7277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33" y="3910598"/>
            <a:ext cx="3614400" cy="9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2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Calibri" panose="020F0502020204030204" pitchFamily="34" charset="0"/>
              <a:buChar char="-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1"/>
          <a:stretch/>
        </p:blipFill>
        <p:spPr>
          <a:xfrm>
            <a:off x="0" y="6374674"/>
            <a:ext cx="12187646" cy="483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6403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36601" y="2148840"/>
            <a:ext cx="3276600" cy="284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74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1"/>
          <a:stretch/>
        </p:blipFill>
        <p:spPr>
          <a:xfrm>
            <a:off x="0" y="0"/>
            <a:ext cx="122594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4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657E-F44B-44F8-A6B2-6B7032FF1FB0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Course in Software Engineering ‘24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Non-</a:t>
            </a:r>
            <a:r>
              <a:rPr lang="fi-FI" dirty="0" err="1"/>
              <a:t>graded</a:t>
            </a:r>
            <a:r>
              <a:rPr lang="fi-FI" dirty="0"/>
              <a:t> </a:t>
            </a:r>
            <a:r>
              <a:rPr lang="fi-FI" dirty="0" err="1"/>
              <a:t>exercise</a:t>
            </a:r>
            <a:r>
              <a:rPr lang="fi-FI" dirty="0"/>
              <a:t> 3 </a:t>
            </a:r>
            <a:r>
              <a:rPr lang="fi-FI" dirty="0" err="1"/>
              <a:t>Tips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8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1DA7C-C5CA-60D1-687C-485B36BD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A8E3-757F-9A1C-61FC-9CDBE32C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86BE78-70CD-63F6-407D-921568B01B24}"/>
              </a:ext>
            </a:extLst>
          </p:cNvPr>
          <p:cNvGrpSpPr/>
          <p:nvPr/>
        </p:nvGrpSpPr>
        <p:grpSpPr>
          <a:xfrm>
            <a:off x="3854118" y="2069372"/>
            <a:ext cx="3688961" cy="245540"/>
            <a:chOff x="3681351" y="2389909"/>
            <a:chExt cx="2497776" cy="1662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58123B-57C5-A112-85F6-B9CE9C8B608A}"/>
                </a:ext>
              </a:extLst>
            </p:cNvPr>
            <p:cNvSpPr/>
            <p:nvPr/>
          </p:nvSpPr>
          <p:spPr>
            <a:xfrm>
              <a:off x="3681351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71B303-EA1F-1E7E-308F-C22A2D14FB82}"/>
                </a:ext>
              </a:extLst>
            </p:cNvPr>
            <p:cNvSpPr/>
            <p:nvPr/>
          </p:nvSpPr>
          <p:spPr>
            <a:xfrm>
              <a:off x="4264232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BE9ACD-AE72-4DB6-9A72-C7C4658ED107}"/>
                </a:ext>
              </a:extLst>
            </p:cNvPr>
            <p:cNvSpPr/>
            <p:nvPr/>
          </p:nvSpPr>
          <p:spPr>
            <a:xfrm>
              <a:off x="484711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33C89D-7967-A405-AC15-9F45E16696C2}"/>
                </a:ext>
              </a:extLst>
            </p:cNvPr>
            <p:cNvSpPr/>
            <p:nvPr/>
          </p:nvSpPr>
          <p:spPr>
            <a:xfrm>
              <a:off x="5429994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18653B-5EEB-F6F2-217E-057D1B0046B4}"/>
                </a:ext>
              </a:extLst>
            </p:cNvPr>
            <p:cNvSpPr/>
            <p:nvPr/>
          </p:nvSpPr>
          <p:spPr>
            <a:xfrm>
              <a:off x="601287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E61BC1-9E52-313A-6CD0-4F5DA9EF1B64}"/>
              </a:ext>
            </a:extLst>
          </p:cNvPr>
          <p:cNvGrpSpPr/>
          <p:nvPr/>
        </p:nvGrpSpPr>
        <p:grpSpPr>
          <a:xfrm>
            <a:off x="3854118" y="2795371"/>
            <a:ext cx="3688961" cy="245540"/>
            <a:chOff x="3681351" y="2882278"/>
            <a:chExt cx="2497776" cy="1662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01A34D-F100-C54D-C98A-F411C9133E86}"/>
                </a:ext>
              </a:extLst>
            </p:cNvPr>
            <p:cNvSpPr/>
            <p:nvPr/>
          </p:nvSpPr>
          <p:spPr>
            <a:xfrm>
              <a:off x="3681351" y="2882278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F8E356-B0D1-4BB7-E116-269B9D912598}"/>
                </a:ext>
              </a:extLst>
            </p:cNvPr>
            <p:cNvSpPr/>
            <p:nvPr/>
          </p:nvSpPr>
          <p:spPr>
            <a:xfrm>
              <a:off x="4264232" y="2882278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9C2DFC-CAC1-2D92-BF00-1E01B924059C}"/>
                </a:ext>
              </a:extLst>
            </p:cNvPr>
            <p:cNvSpPr/>
            <p:nvPr/>
          </p:nvSpPr>
          <p:spPr>
            <a:xfrm>
              <a:off x="4847113" y="2882278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EA0CD0-58A5-F0EE-7BC0-7273B542242B}"/>
                </a:ext>
              </a:extLst>
            </p:cNvPr>
            <p:cNvSpPr/>
            <p:nvPr/>
          </p:nvSpPr>
          <p:spPr>
            <a:xfrm>
              <a:off x="5429994" y="2882278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9EE3EC-1CD6-02A9-51C2-81C8B272DD8B}"/>
                </a:ext>
              </a:extLst>
            </p:cNvPr>
            <p:cNvSpPr/>
            <p:nvPr/>
          </p:nvSpPr>
          <p:spPr>
            <a:xfrm>
              <a:off x="6012873" y="2882278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F1A8F7-1374-1497-1360-A676F640B66E}"/>
              </a:ext>
            </a:extLst>
          </p:cNvPr>
          <p:cNvGrpSpPr/>
          <p:nvPr/>
        </p:nvGrpSpPr>
        <p:grpSpPr>
          <a:xfrm>
            <a:off x="3854118" y="3521370"/>
            <a:ext cx="3688961" cy="245540"/>
            <a:chOff x="3681351" y="3429000"/>
            <a:chExt cx="2497776" cy="16625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282C89-C41F-8374-1DA1-9DAFBBF3A9F2}"/>
                </a:ext>
              </a:extLst>
            </p:cNvPr>
            <p:cNvSpPr/>
            <p:nvPr/>
          </p:nvSpPr>
          <p:spPr>
            <a:xfrm>
              <a:off x="3681351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F70DFF-9D2C-1F3E-D0D7-FF03B6B9609B}"/>
                </a:ext>
              </a:extLst>
            </p:cNvPr>
            <p:cNvSpPr/>
            <p:nvPr/>
          </p:nvSpPr>
          <p:spPr>
            <a:xfrm>
              <a:off x="4264232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3065674-5547-1335-3F63-01E6E05B1EED}"/>
                </a:ext>
              </a:extLst>
            </p:cNvPr>
            <p:cNvSpPr/>
            <p:nvPr/>
          </p:nvSpPr>
          <p:spPr>
            <a:xfrm>
              <a:off x="484711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743D1B-A630-BF30-8905-C327612BF596}"/>
                </a:ext>
              </a:extLst>
            </p:cNvPr>
            <p:cNvSpPr/>
            <p:nvPr/>
          </p:nvSpPr>
          <p:spPr>
            <a:xfrm>
              <a:off x="5429994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E84008-0FB4-DD20-574F-81B1589A4834}"/>
                </a:ext>
              </a:extLst>
            </p:cNvPr>
            <p:cNvSpPr/>
            <p:nvPr/>
          </p:nvSpPr>
          <p:spPr>
            <a:xfrm>
              <a:off x="601287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46F291-863D-4458-FD92-D03B103EA6C8}"/>
              </a:ext>
            </a:extLst>
          </p:cNvPr>
          <p:cNvGrpSpPr/>
          <p:nvPr/>
        </p:nvGrpSpPr>
        <p:grpSpPr>
          <a:xfrm>
            <a:off x="3854118" y="4247369"/>
            <a:ext cx="3688961" cy="245540"/>
            <a:chOff x="3681351" y="3892595"/>
            <a:chExt cx="2497776" cy="1662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24AC9F-0130-0DC6-088F-AD471233D553}"/>
                </a:ext>
              </a:extLst>
            </p:cNvPr>
            <p:cNvSpPr/>
            <p:nvPr/>
          </p:nvSpPr>
          <p:spPr>
            <a:xfrm>
              <a:off x="3681351" y="3892595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E2A1A4-41BE-9578-9502-E6DCFC520CE7}"/>
                </a:ext>
              </a:extLst>
            </p:cNvPr>
            <p:cNvSpPr/>
            <p:nvPr/>
          </p:nvSpPr>
          <p:spPr>
            <a:xfrm>
              <a:off x="4264232" y="3892595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1F8652-D1F3-1695-973F-06A504B9542F}"/>
                </a:ext>
              </a:extLst>
            </p:cNvPr>
            <p:cNvSpPr/>
            <p:nvPr/>
          </p:nvSpPr>
          <p:spPr>
            <a:xfrm>
              <a:off x="4847113" y="3892595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47D42C-7174-2BDC-D909-C5F3BBE765E0}"/>
                </a:ext>
              </a:extLst>
            </p:cNvPr>
            <p:cNvSpPr/>
            <p:nvPr/>
          </p:nvSpPr>
          <p:spPr>
            <a:xfrm>
              <a:off x="5429994" y="3892595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AA9510-B5B8-D00F-830E-08F3EFBFEBEA}"/>
                </a:ext>
              </a:extLst>
            </p:cNvPr>
            <p:cNvSpPr/>
            <p:nvPr/>
          </p:nvSpPr>
          <p:spPr>
            <a:xfrm>
              <a:off x="6012873" y="3892595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6E9A4F-FFCC-2317-EAF7-4EC7FA56C583}"/>
              </a:ext>
            </a:extLst>
          </p:cNvPr>
          <p:cNvGrpSpPr/>
          <p:nvPr/>
        </p:nvGrpSpPr>
        <p:grpSpPr>
          <a:xfrm>
            <a:off x="3854118" y="4973369"/>
            <a:ext cx="3688961" cy="245540"/>
            <a:chOff x="3681351" y="4356190"/>
            <a:chExt cx="2497776" cy="1662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5A7ADC-2A1F-2776-AA17-865745790616}"/>
                </a:ext>
              </a:extLst>
            </p:cNvPr>
            <p:cNvSpPr/>
            <p:nvPr/>
          </p:nvSpPr>
          <p:spPr>
            <a:xfrm>
              <a:off x="3681351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12D187-9942-6D3E-1AAB-601A7D55C090}"/>
                </a:ext>
              </a:extLst>
            </p:cNvPr>
            <p:cNvSpPr/>
            <p:nvPr/>
          </p:nvSpPr>
          <p:spPr>
            <a:xfrm>
              <a:off x="4264232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935282-9855-46C4-4E53-AB97D645D647}"/>
                </a:ext>
              </a:extLst>
            </p:cNvPr>
            <p:cNvSpPr/>
            <p:nvPr/>
          </p:nvSpPr>
          <p:spPr>
            <a:xfrm>
              <a:off x="484711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736729-C08C-AB2F-2480-5C787D3523FC}"/>
                </a:ext>
              </a:extLst>
            </p:cNvPr>
            <p:cNvSpPr/>
            <p:nvPr/>
          </p:nvSpPr>
          <p:spPr>
            <a:xfrm>
              <a:off x="5429994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F39378-D27A-8D26-D0A8-05CAA01648B2}"/>
                </a:ext>
              </a:extLst>
            </p:cNvPr>
            <p:cNvSpPr/>
            <p:nvPr/>
          </p:nvSpPr>
          <p:spPr>
            <a:xfrm>
              <a:off x="601287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64EAABE-0512-2108-16A4-0954466E2A4E}"/>
              </a:ext>
            </a:extLst>
          </p:cNvPr>
          <p:cNvSpPr txBox="1"/>
          <p:nvPr/>
        </p:nvSpPr>
        <p:spPr>
          <a:xfrm>
            <a:off x="3769482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22F9F2-F7DB-A165-63FC-4164916D7C61}"/>
              </a:ext>
            </a:extLst>
          </p:cNvPr>
          <p:cNvSpPr txBox="1"/>
          <p:nvPr/>
        </p:nvSpPr>
        <p:spPr>
          <a:xfrm>
            <a:off x="463342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096558-5F28-03FA-09D4-C9AEB0D8F845}"/>
              </a:ext>
            </a:extLst>
          </p:cNvPr>
          <p:cNvSpPr txBox="1"/>
          <p:nvPr/>
        </p:nvSpPr>
        <p:spPr>
          <a:xfrm>
            <a:off x="549736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C6CA77-4C81-CA6A-8882-DC38B7A2F326}"/>
              </a:ext>
            </a:extLst>
          </p:cNvPr>
          <p:cNvSpPr txBox="1"/>
          <p:nvPr/>
        </p:nvSpPr>
        <p:spPr>
          <a:xfrm>
            <a:off x="636130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73A95E-9C29-D9A7-B5A8-ECE49C18F0B5}"/>
              </a:ext>
            </a:extLst>
          </p:cNvPr>
          <p:cNvSpPr txBox="1"/>
          <p:nvPr/>
        </p:nvSpPr>
        <p:spPr>
          <a:xfrm>
            <a:off x="7225240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240F30-BEBA-760A-D80F-DAD2C45C74EC}"/>
              </a:ext>
            </a:extLst>
          </p:cNvPr>
          <p:cNvSpPr txBox="1"/>
          <p:nvPr/>
        </p:nvSpPr>
        <p:spPr>
          <a:xfrm>
            <a:off x="3319078" y="192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FD23ED-E730-D366-CDDA-A57769C8A9E2}"/>
              </a:ext>
            </a:extLst>
          </p:cNvPr>
          <p:cNvSpPr txBox="1"/>
          <p:nvPr/>
        </p:nvSpPr>
        <p:spPr>
          <a:xfrm>
            <a:off x="3319078" y="2641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4733F1-3CFB-1B64-EE39-9E09E41D2D9B}"/>
              </a:ext>
            </a:extLst>
          </p:cNvPr>
          <p:cNvSpPr txBox="1"/>
          <p:nvPr/>
        </p:nvSpPr>
        <p:spPr>
          <a:xfrm>
            <a:off x="3319078" y="3360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2B5503-27EC-BF4C-7061-5788578FC416}"/>
              </a:ext>
            </a:extLst>
          </p:cNvPr>
          <p:cNvSpPr txBox="1"/>
          <p:nvPr/>
        </p:nvSpPr>
        <p:spPr>
          <a:xfrm>
            <a:off x="3319078" y="4079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62B6D4-45CF-4A11-2856-919CF09FA5B5}"/>
              </a:ext>
            </a:extLst>
          </p:cNvPr>
          <p:cNvSpPr txBox="1"/>
          <p:nvPr/>
        </p:nvSpPr>
        <p:spPr>
          <a:xfrm>
            <a:off x="3319078" y="479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11A32-2471-165C-3B2F-953076DA5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F6C4-796F-2D29-FD8F-9356533A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with Player and Treasure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4FBAF6-B6DA-8B0C-EC54-D6161C7AD707}"/>
              </a:ext>
            </a:extLst>
          </p:cNvPr>
          <p:cNvGrpSpPr/>
          <p:nvPr/>
        </p:nvGrpSpPr>
        <p:grpSpPr>
          <a:xfrm>
            <a:off x="3854118" y="2069372"/>
            <a:ext cx="3688961" cy="245540"/>
            <a:chOff x="3681351" y="2389909"/>
            <a:chExt cx="2497776" cy="1662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0D7C41-3699-C6C3-8FDD-F426F827A0A3}"/>
                </a:ext>
              </a:extLst>
            </p:cNvPr>
            <p:cNvSpPr/>
            <p:nvPr/>
          </p:nvSpPr>
          <p:spPr>
            <a:xfrm>
              <a:off x="3681351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682073-7265-47D3-F9CB-8A1EBF83A867}"/>
                </a:ext>
              </a:extLst>
            </p:cNvPr>
            <p:cNvSpPr/>
            <p:nvPr/>
          </p:nvSpPr>
          <p:spPr>
            <a:xfrm>
              <a:off x="4264232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A81F75-779A-2786-E3B0-E7BF7E944E14}"/>
                </a:ext>
              </a:extLst>
            </p:cNvPr>
            <p:cNvSpPr/>
            <p:nvPr/>
          </p:nvSpPr>
          <p:spPr>
            <a:xfrm>
              <a:off x="484711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6844FB-FC20-7EEB-82A3-0EE24E735F95}"/>
                </a:ext>
              </a:extLst>
            </p:cNvPr>
            <p:cNvSpPr/>
            <p:nvPr/>
          </p:nvSpPr>
          <p:spPr>
            <a:xfrm>
              <a:off x="5429994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F47940-0D86-62F2-3579-414F156BC1B9}"/>
                </a:ext>
              </a:extLst>
            </p:cNvPr>
            <p:cNvSpPr/>
            <p:nvPr/>
          </p:nvSpPr>
          <p:spPr>
            <a:xfrm>
              <a:off x="601287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3C29CDF-5A19-F7A6-A52B-E515AC1C08FA}"/>
              </a:ext>
            </a:extLst>
          </p:cNvPr>
          <p:cNvSpPr/>
          <p:nvPr/>
        </p:nvSpPr>
        <p:spPr>
          <a:xfrm>
            <a:off x="3854118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EFE8EB-C0B2-8C9B-7486-76C96C8C6E99}"/>
              </a:ext>
            </a:extLst>
          </p:cNvPr>
          <p:cNvSpPr/>
          <p:nvPr/>
        </p:nvSpPr>
        <p:spPr>
          <a:xfrm>
            <a:off x="4714974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71676A-9343-3E9D-048B-C81AD0ED9D73}"/>
              </a:ext>
            </a:extLst>
          </p:cNvPr>
          <p:cNvSpPr/>
          <p:nvPr/>
        </p:nvSpPr>
        <p:spPr>
          <a:xfrm>
            <a:off x="5575830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4D317A-2F1A-7765-464F-42D530B1061D}"/>
              </a:ext>
            </a:extLst>
          </p:cNvPr>
          <p:cNvSpPr/>
          <p:nvPr/>
        </p:nvSpPr>
        <p:spPr>
          <a:xfrm>
            <a:off x="7297539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6DFCF9-EE48-7ECB-B7C3-BD60804C92D2}"/>
              </a:ext>
            </a:extLst>
          </p:cNvPr>
          <p:cNvGrpSpPr/>
          <p:nvPr/>
        </p:nvGrpSpPr>
        <p:grpSpPr>
          <a:xfrm>
            <a:off x="3854118" y="3521370"/>
            <a:ext cx="3688961" cy="245540"/>
            <a:chOff x="3681351" y="3429000"/>
            <a:chExt cx="2497776" cy="16625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A51764-58C2-20D4-220B-E200DD01763F}"/>
                </a:ext>
              </a:extLst>
            </p:cNvPr>
            <p:cNvSpPr/>
            <p:nvPr/>
          </p:nvSpPr>
          <p:spPr>
            <a:xfrm>
              <a:off x="3681351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84E65AD-5F27-F0C7-97A7-6A59A665EA56}"/>
                </a:ext>
              </a:extLst>
            </p:cNvPr>
            <p:cNvSpPr/>
            <p:nvPr/>
          </p:nvSpPr>
          <p:spPr>
            <a:xfrm>
              <a:off x="4264232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0EC5FA-7650-290C-644E-93F7BC311BDC}"/>
                </a:ext>
              </a:extLst>
            </p:cNvPr>
            <p:cNvSpPr/>
            <p:nvPr/>
          </p:nvSpPr>
          <p:spPr>
            <a:xfrm>
              <a:off x="484711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4339A1-6C4F-AB60-3534-3B9D54D66720}"/>
                </a:ext>
              </a:extLst>
            </p:cNvPr>
            <p:cNvSpPr/>
            <p:nvPr/>
          </p:nvSpPr>
          <p:spPr>
            <a:xfrm>
              <a:off x="5429994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F1A4947-C02D-03DF-E2E2-9C3DA64A8BCC}"/>
                </a:ext>
              </a:extLst>
            </p:cNvPr>
            <p:cNvSpPr/>
            <p:nvPr/>
          </p:nvSpPr>
          <p:spPr>
            <a:xfrm>
              <a:off x="601287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C245103F-AAF3-5251-65C0-3258CDC0BD98}"/>
              </a:ext>
            </a:extLst>
          </p:cNvPr>
          <p:cNvSpPr/>
          <p:nvPr/>
        </p:nvSpPr>
        <p:spPr>
          <a:xfrm>
            <a:off x="3854118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0AAADA-4D8B-665E-374F-E2364FFC38D1}"/>
              </a:ext>
            </a:extLst>
          </p:cNvPr>
          <p:cNvSpPr/>
          <p:nvPr/>
        </p:nvSpPr>
        <p:spPr>
          <a:xfrm>
            <a:off x="5575830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E31476-5D54-6359-CDCF-20E8C428B5D8}"/>
              </a:ext>
            </a:extLst>
          </p:cNvPr>
          <p:cNvSpPr/>
          <p:nvPr/>
        </p:nvSpPr>
        <p:spPr>
          <a:xfrm>
            <a:off x="6436686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41A174-4C9D-23E4-B60C-9AF22D9FDF02}"/>
              </a:ext>
            </a:extLst>
          </p:cNvPr>
          <p:cNvSpPr/>
          <p:nvPr/>
        </p:nvSpPr>
        <p:spPr>
          <a:xfrm>
            <a:off x="7297539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113745-1229-D27B-4A5A-69553D58CE27}"/>
              </a:ext>
            </a:extLst>
          </p:cNvPr>
          <p:cNvGrpSpPr/>
          <p:nvPr/>
        </p:nvGrpSpPr>
        <p:grpSpPr>
          <a:xfrm>
            <a:off x="3854118" y="4973369"/>
            <a:ext cx="3688961" cy="245540"/>
            <a:chOff x="3681351" y="4356190"/>
            <a:chExt cx="2497776" cy="1662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07AE3-0DAF-9B02-B41E-6580D1EA200D}"/>
                </a:ext>
              </a:extLst>
            </p:cNvPr>
            <p:cNvSpPr/>
            <p:nvPr/>
          </p:nvSpPr>
          <p:spPr>
            <a:xfrm>
              <a:off x="3681351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60ED40-9C63-65FF-3B6F-B1144B9B600F}"/>
                </a:ext>
              </a:extLst>
            </p:cNvPr>
            <p:cNvSpPr/>
            <p:nvPr/>
          </p:nvSpPr>
          <p:spPr>
            <a:xfrm>
              <a:off x="4264232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D9446A-F58F-109A-22C6-E708DCF4B544}"/>
                </a:ext>
              </a:extLst>
            </p:cNvPr>
            <p:cNvSpPr/>
            <p:nvPr/>
          </p:nvSpPr>
          <p:spPr>
            <a:xfrm>
              <a:off x="484711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A3C314-23D4-1CB1-0BD3-AEE2C09F7B66}"/>
                </a:ext>
              </a:extLst>
            </p:cNvPr>
            <p:cNvSpPr/>
            <p:nvPr/>
          </p:nvSpPr>
          <p:spPr>
            <a:xfrm>
              <a:off x="5429994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B3DD6F-8982-0C96-5CC1-97B6162DA847}"/>
                </a:ext>
              </a:extLst>
            </p:cNvPr>
            <p:cNvSpPr/>
            <p:nvPr/>
          </p:nvSpPr>
          <p:spPr>
            <a:xfrm>
              <a:off x="601287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322B671-5B6F-B552-94DA-2DC79C8401EB}"/>
              </a:ext>
            </a:extLst>
          </p:cNvPr>
          <p:cNvSpPr txBox="1"/>
          <p:nvPr/>
        </p:nvSpPr>
        <p:spPr>
          <a:xfrm>
            <a:off x="3769482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A83CA8-E43C-4B60-7352-1B205B64360D}"/>
              </a:ext>
            </a:extLst>
          </p:cNvPr>
          <p:cNvSpPr txBox="1"/>
          <p:nvPr/>
        </p:nvSpPr>
        <p:spPr>
          <a:xfrm>
            <a:off x="463342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51A195-1D7F-A032-68D6-9625F4A8880A}"/>
              </a:ext>
            </a:extLst>
          </p:cNvPr>
          <p:cNvSpPr txBox="1"/>
          <p:nvPr/>
        </p:nvSpPr>
        <p:spPr>
          <a:xfrm>
            <a:off x="549736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15FA89-E08A-B0FE-3CA4-0AD97D870290}"/>
              </a:ext>
            </a:extLst>
          </p:cNvPr>
          <p:cNvSpPr txBox="1"/>
          <p:nvPr/>
        </p:nvSpPr>
        <p:spPr>
          <a:xfrm>
            <a:off x="636130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015155-53E4-86B1-1FB4-090F22539EFE}"/>
              </a:ext>
            </a:extLst>
          </p:cNvPr>
          <p:cNvSpPr txBox="1"/>
          <p:nvPr/>
        </p:nvSpPr>
        <p:spPr>
          <a:xfrm>
            <a:off x="7225240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BC23D-4DBF-9006-52A0-6B482AD036AC}"/>
              </a:ext>
            </a:extLst>
          </p:cNvPr>
          <p:cNvSpPr txBox="1"/>
          <p:nvPr/>
        </p:nvSpPr>
        <p:spPr>
          <a:xfrm>
            <a:off x="3319078" y="192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FF5F95-EFF1-798D-44F7-874B7BF98BD1}"/>
              </a:ext>
            </a:extLst>
          </p:cNvPr>
          <p:cNvSpPr txBox="1"/>
          <p:nvPr/>
        </p:nvSpPr>
        <p:spPr>
          <a:xfrm>
            <a:off x="3319078" y="2641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40738-E135-B330-936B-3C56314D9A06}"/>
              </a:ext>
            </a:extLst>
          </p:cNvPr>
          <p:cNvSpPr txBox="1"/>
          <p:nvPr/>
        </p:nvSpPr>
        <p:spPr>
          <a:xfrm>
            <a:off x="3319078" y="3360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4D4B49-85A7-2472-F527-83100F3E6977}"/>
              </a:ext>
            </a:extLst>
          </p:cNvPr>
          <p:cNvSpPr txBox="1"/>
          <p:nvPr/>
        </p:nvSpPr>
        <p:spPr>
          <a:xfrm>
            <a:off x="3319078" y="4079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CF00CA-BBBF-B197-CCD7-AE6353D8E723}"/>
              </a:ext>
            </a:extLst>
          </p:cNvPr>
          <p:cNvSpPr txBox="1"/>
          <p:nvPr/>
        </p:nvSpPr>
        <p:spPr>
          <a:xfrm>
            <a:off x="3319078" y="479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758200-14CC-A5DC-F8EF-6D6961B22F6E}"/>
              </a:ext>
            </a:extLst>
          </p:cNvPr>
          <p:cNvSpPr/>
          <p:nvPr/>
        </p:nvSpPr>
        <p:spPr>
          <a:xfrm>
            <a:off x="4714974" y="4253707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BBA2C3-1B5A-5097-5129-CBA59F2C9B01}"/>
              </a:ext>
            </a:extLst>
          </p:cNvPr>
          <p:cNvSpPr/>
          <p:nvPr/>
        </p:nvSpPr>
        <p:spPr>
          <a:xfrm>
            <a:off x="6440889" y="2809913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7F31BE-DF0C-4E5E-A374-0C1F5778E4E2}"/>
              </a:ext>
            </a:extLst>
          </p:cNvPr>
          <p:cNvGrpSpPr/>
          <p:nvPr/>
        </p:nvGrpSpPr>
        <p:grpSpPr>
          <a:xfrm>
            <a:off x="4529005" y="4041182"/>
            <a:ext cx="617477" cy="647598"/>
            <a:chOff x="4529005" y="4041182"/>
            <a:chExt cx="617477" cy="6475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58F5E5D-D761-66C4-646F-02473113BEC5}"/>
                </a:ext>
              </a:extLst>
            </p:cNvPr>
            <p:cNvSpPr/>
            <p:nvPr/>
          </p:nvSpPr>
          <p:spPr>
            <a:xfrm>
              <a:off x="4529005" y="4041182"/>
              <a:ext cx="617477" cy="647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3139DE-10EE-4B9E-A273-F8AD100C0A56}"/>
                </a:ext>
              </a:extLst>
            </p:cNvPr>
            <p:cNvSpPr txBox="1"/>
            <p:nvPr/>
          </p:nvSpPr>
          <p:spPr>
            <a:xfrm>
              <a:off x="4686977" y="4157229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P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23FFA0C-E085-6EA8-0712-49C1F7F620F6}"/>
              </a:ext>
            </a:extLst>
          </p:cNvPr>
          <p:cNvSpPr txBox="1"/>
          <p:nvPr/>
        </p:nvSpPr>
        <p:spPr>
          <a:xfrm>
            <a:off x="4527923" y="43919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B076A9-2509-6E6A-5D97-C802DBDC3C9F}"/>
              </a:ext>
            </a:extLst>
          </p:cNvPr>
          <p:cNvGrpSpPr/>
          <p:nvPr/>
        </p:nvGrpSpPr>
        <p:grpSpPr>
          <a:xfrm>
            <a:off x="6262960" y="2567553"/>
            <a:ext cx="617477" cy="647598"/>
            <a:chOff x="6262960" y="2567553"/>
            <a:chExt cx="617477" cy="64759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315FF1-D18A-FD2F-FA00-1F5FC7A51F6B}"/>
                </a:ext>
              </a:extLst>
            </p:cNvPr>
            <p:cNvSpPr/>
            <p:nvPr/>
          </p:nvSpPr>
          <p:spPr>
            <a:xfrm>
              <a:off x="6262960" y="2567553"/>
              <a:ext cx="617477" cy="647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C4FEF4-19B6-FF9A-2045-A99CFB660D8C}"/>
                </a:ext>
              </a:extLst>
            </p:cNvPr>
            <p:cNvSpPr txBox="1"/>
            <p:nvPr/>
          </p:nvSpPr>
          <p:spPr>
            <a:xfrm>
              <a:off x="6420932" y="2687908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86D9CF-831A-645B-3D20-271EE3A854AC}"/>
              </a:ext>
            </a:extLst>
          </p:cNvPr>
          <p:cNvSpPr txBox="1"/>
          <p:nvPr/>
        </p:nvSpPr>
        <p:spPr>
          <a:xfrm>
            <a:off x="6272654" y="29013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A72FB-FDDD-DAB3-9DCF-12449B7F5976}"/>
              </a:ext>
            </a:extLst>
          </p:cNvPr>
          <p:cNvSpPr txBox="1"/>
          <p:nvPr/>
        </p:nvSpPr>
        <p:spPr>
          <a:xfrm>
            <a:off x="8190523" y="4360985"/>
            <a:ext cx="23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Player position = [3,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6B31C1-3DA5-CDC8-643A-9C281577F680}"/>
              </a:ext>
            </a:extLst>
          </p:cNvPr>
          <p:cNvSpPr txBox="1"/>
          <p:nvPr/>
        </p:nvSpPr>
        <p:spPr>
          <a:xfrm>
            <a:off x="8182883" y="2778030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Treasure position = [1, 3]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BBFFB6D-4B2F-2F70-5B23-1BE2D0461254}"/>
              </a:ext>
            </a:extLst>
          </p:cNvPr>
          <p:cNvSpPr/>
          <p:nvPr/>
        </p:nvSpPr>
        <p:spPr>
          <a:xfrm>
            <a:off x="6262960" y="2687908"/>
            <a:ext cx="672139" cy="672139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3D9D05-46F0-0893-B258-2BBDA0CA9221}"/>
              </a:ext>
            </a:extLst>
          </p:cNvPr>
          <p:cNvCxnSpPr>
            <a:stCxn id="58" idx="7"/>
          </p:cNvCxnSpPr>
          <p:nvPr/>
        </p:nvCxnSpPr>
        <p:spPr>
          <a:xfrm flipV="1">
            <a:off x="6836667" y="2314912"/>
            <a:ext cx="1486718" cy="471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243C92-EF86-E8DF-4902-3069F7D9A56A}"/>
              </a:ext>
            </a:extLst>
          </p:cNvPr>
          <p:cNvSpPr txBox="1"/>
          <p:nvPr/>
        </p:nvSpPr>
        <p:spPr>
          <a:xfrm>
            <a:off x="8323385" y="1949589"/>
            <a:ext cx="3043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Will always remain here.</a:t>
            </a:r>
          </a:p>
          <a:p>
            <a:pPr algn="ctr"/>
            <a:r>
              <a:rPr lang="en-US" dirty="0"/>
              <a:t>Always hidden from the player</a:t>
            </a:r>
          </a:p>
        </p:txBody>
      </p:sp>
    </p:spTree>
    <p:extLst>
      <p:ext uri="{BB962C8B-B14F-4D97-AF65-F5344CB8AC3E}">
        <p14:creationId xmlns:p14="http://schemas.microsoft.com/office/powerpoint/2010/main" val="37691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1" grpId="0"/>
      <p:bldP spid="58" grpId="0" animBg="1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8CB2-32AB-82C0-17E1-C09B981E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E36F-09B7-7421-C32C-424DDF03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Player-Treasure distance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1DB81F-7CFE-3C1C-785F-35B069BBCD58}"/>
              </a:ext>
            </a:extLst>
          </p:cNvPr>
          <p:cNvGrpSpPr/>
          <p:nvPr/>
        </p:nvGrpSpPr>
        <p:grpSpPr>
          <a:xfrm>
            <a:off x="3854118" y="2069372"/>
            <a:ext cx="3688961" cy="245540"/>
            <a:chOff x="3681351" y="2389909"/>
            <a:chExt cx="2497776" cy="1662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B3FFDCA-0694-0D3C-F1D0-AA5FD08091FE}"/>
                </a:ext>
              </a:extLst>
            </p:cNvPr>
            <p:cNvSpPr/>
            <p:nvPr/>
          </p:nvSpPr>
          <p:spPr>
            <a:xfrm>
              <a:off x="3681351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AF4430-613E-8CA2-7722-1DAA8ECE6EC6}"/>
                </a:ext>
              </a:extLst>
            </p:cNvPr>
            <p:cNvSpPr/>
            <p:nvPr/>
          </p:nvSpPr>
          <p:spPr>
            <a:xfrm>
              <a:off x="4264232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65AE0C-B47E-CE49-6F51-88B65B812D53}"/>
                </a:ext>
              </a:extLst>
            </p:cNvPr>
            <p:cNvSpPr/>
            <p:nvPr/>
          </p:nvSpPr>
          <p:spPr>
            <a:xfrm>
              <a:off x="484711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71E45B-070A-0DFF-ECC9-55CC1566FD7A}"/>
                </a:ext>
              </a:extLst>
            </p:cNvPr>
            <p:cNvSpPr/>
            <p:nvPr/>
          </p:nvSpPr>
          <p:spPr>
            <a:xfrm>
              <a:off x="5429994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BB6BDF-4D1D-9857-2829-AAED7F9DDC7B}"/>
                </a:ext>
              </a:extLst>
            </p:cNvPr>
            <p:cNvSpPr/>
            <p:nvPr/>
          </p:nvSpPr>
          <p:spPr>
            <a:xfrm>
              <a:off x="601287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1E24163-B3B2-B5A5-7632-B49155D95B63}"/>
              </a:ext>
            </a:extLst>
          </p:cNvPr>
          <p:cNvSpPr/>
          <p:nvPr/>
        </p:nvSpPr>
        <p:spPr>
          <a:xfrm>
            <a:off x="3854118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6BAB7F-FFAA-EFE8-749B-0E507C6EC290}"/>
              </a:ext>
            </a:extLst>
          </p:cNvPr>
          <p:cNvSpPr/>
          <p:nvPr/>
        </p:nvSpPr>
        <p:spPr>
          <a:xfrm>
            <a:off x="4714974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58610F-7E5C-BC5C-AC68-9CCBD1E33363}"/>
              </a:ext>
            </a:extLst>
          </p:cNvPr>
          <p:cNvSpPr/>
          <p:nvPr/>
        </p:nvSpPr>
        <p:spPr>
          <a:xfrm>
            <a:off x="5575830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49010C-3C69-2749-9FDE-20B8C699E9AD}"/>
              </a:ext>
            </a:extLst>
          </p:cNvPr>
          <p:cNvSpPr/>
          <p:nvPr/>
        </p:nvSpPr>
        <p:spPr>
          <a:xfrm>
            <a:off x="7297539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4DFFBA-87F1-AB72-273D-14870A121897}"/>
              </a:ext>
            </a:extLst>
          </p:cNvPr>
          <p:cNvGrpSpPr/>
          <p:nvPr/>
        </p:nvGrpSpPr>
        <p:grpSpPr>
          <a:xfrm>
            <a:off x="3854118" y="3521370"/>
            <a:ext cx="3688961" cy="245540"/>
            <a:chOff x="3681351" y="3429000"/>
            <a:chExt cx="2497776" cy="16625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F4A399-86F6-6204-3B95-E94BDB2CC02E}"/>
                </a:ext>
              </a:extLst>
            </p:cNvPr>
            <p:cNvSpPr/>
            <p:nvPr/>
          </p:nvSpPr>
          <p:spPr>
            <a:xfrm>
              <a:off x="3681351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72C36F-EAC0-E731-CD9C-684BAF2F2DAF}"/>
                </a:ext>
              </a:extLst>
            </p:cNvPr>
            <p:cNvSpPr/>
            <p:nvPr/>
          </p:nvSpPr>
          <p:spPr>
            <a:xfrm>
              <a:off x="4264232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66C4C2-5681-1EE5-CE03-AF11E429C54D}"/>
                </a:ext>
              </a:extLst>
            </p:cNvPr>
            <p:cNvSpPr/>
            <p:nvPr/>
          </p:nvSpPr>
          <p:spPr>
            <a:xfrm>
              <a:off x="484711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E186C3-87E5-6735-C694-4796EBEEC949}"/>
                </a:ext>
              </a:extLst>
            </p:cNvPr>
            <p:cNvSpPr/>
            <p:nvPr/>
          </p:nvSpPr>
          <p:spPr>
            <a:xfrm>
              <a:off x="5429994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B9A44B-4471-F00B-6AD1-5AE305DE120E}"/>
                </a:ext>
              </a:extLst>
            </p:cNvPr>
            <p:cNvSpPr/>
            <p:nvPr/>
          </p:nvSpPr>
          <p:spPr>
            <a:xfrm>
              <a:off x="601287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422EE38-9BE2-FFFC-5684-7EDE8E4BE63B}"/>
              </a:ext>
            </a:extLst>
          </p:cNvPr>
          <p:cNvSpPr/>
          <p:nvPr/>
        </p:nvSpPr>
        <p:spPr>
          <a:xfrm>
            <a:off x="3854118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75979B-4503-1FC2-6A1A-633738B23838}"/>
              </a:ext>
            </a:extLst>
          </p:cNvPr>
          <p:cNvSpPr/>
          <p:nvPr/>
        </p:nvSpPr>
        <p:spPr>
          <a:xfrm>
            <a:off x="5575830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7DAD7D-0268-5E95-ABCD-8BF372824695}"/>
              </a:ext>
            </a:extLst>
          </p:cNvPr>
          <p:cNvSpPr/>
          <p:nvPr/>
        </p:nvSpPr>
        <p:spPr>
          <a:xfrm>
            <a:off x="6436686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A657E3-372A-B0C1-94FA-6A1F02C01B1C}"/>
              </a:ext>
            </a:extLst>
          </p:cNvPr>
          <p:cNvSpPr/>
          <p:nvPr/>
        </p:nvSpPr>
        <p:spPr>
          <a:xfrm>
            <a:off x="7297539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ABE38A9-6870-58E9-00F5-21C6E07C6755}"/>
              </a:ext>
            </a:extLst>
          </p:cNvPr>
          <p:cNvGrpSpPr/>
          <p:nvPr/>
        </p:nvGrpSpPr>
        <p:grpSpPr>
          <a:xfrm>
            <a:off x="3854118" y="4973369"/>
            <a:ext cx="3688961" cy="245540"/>
            <a:chOff x="3681351" y="4356190"/>
            <a:chExt cx="2497776" cy="1662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733CD0-5697-5A63-BCDA-4B19D1FC0351}"/>
                </a:ext>
              </a:extLst>
            </p:cNvPr>
            <p:cNvSpPr/>
            <p:nvPr/>
          </p:nvSpPr>
          <p:spPr>
            <a:xfrm>
              <a:off x="3681351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CE05D8-C23C-FA3D-AD37-72B31C979332}"/>
                </a:ext>
              </a:extLst>
            </p:cNvPr>
            <p:cNvSpPr/>
            <p:nvPr/>
          </p:nvSpPr>
          <p:spPr>
            <a:xfrm>
              <a:off x="4264232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9C583A-21E3-C68C-F0CA-7E2C61EA5774}"/>
                </a:ext>
              </a:extLst>
            </p:cNvPr>
            <p:cNvSpPr/>
            <p:nvPr/>
          </p:nvSpPr>
          <p:spPr>
            <a:xfrm>
              <a:off x="484711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CCC0B9-9BEC-68B7-8E20-2744C9F79F45}"/>
                </a:ext>
              </a:extLst>
            </p:cNvPr>
            <p:cNvSpPr/>
            <p:nvPr/>
          </p:nvSpPr>
          <p:spPr>
            <a:xfrm>
              <a:off x="5429994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7BEDE95-4744-889F-E7D6-CC69A3392FFA}"/>
                </a:ext>
              </a:extLst>
            </p:cNvPr>
            <p:cNvSpPr/>
            <p:nvPr/>
          </p:nvSpPr>
          <p:spPr>
            <a:xfrm>
              <a:off x="601287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71668F4-4DD6-220F-3ABE-2F318BF4F711}"/>
              </a:ext>
            </a:extLst>
          </p:cNvPr>
          <p:cNvSpPr txBox="1"/>
          <p:nvPr/>
        </p:nvSpPr>
        <p:spPr>
          <a:xfrm>
            <a:off x="3769482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1BE45E-8944-D768-C956-3DACB36388C4}"/>
              </a:ext>
            </a:extLst>
          </p:cNvPr>
          <p:cNvSpPr txBox="1"/>
          <p:nvPr/>
        </p:nvSpPr>
        <p:spPr>
          <a:xfrm>
            <a:off x="463342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71B5F4-BD79-128F-5CAB-E6D7159E2D49}"/>
              </a:ext>
            </a:extLst>
          </p:cNvPr>
          <p:cNvSpPr txBox="1"/>
          <p:nvPr/>
        </p:nvSpPr>
        <p:spPr>
          <a:xfrm>
            <a:off x="549736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A3D54D-5D9E-60F9-DBAD-86DB25557B5B}"/>
              </a:ext>
            </a:extLst>
          </p:cNvPr>
          <p:cNvSpPr txBox="1"/>
          <p:nvPr/>
        </p:nvSpPr>
        <p:spPr>
          <a:xfrm>
            <a:off x="636130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0A495F-1C1B-D326-6FAF-A656D847B6F0}"/>
              </a:ext>
            </a:extLst>
          </p:cNvPr>
          <p:cNvSpPr txBox="1"/>
          <p:nvPr/>
        </p:nvSpPr>
        <p:spPr>
          <a:xfrm>
            <a:off x="7225240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E0A613-7CB6-5374-15F4-2A0FC5899EF3}"/>
              </a:ext>
            </a:extLst>
          </p:cNvPr>
          <p:cNvSpPr txBox="1"/>
          <p:nvPr/>
        </p:nvSpPr>
        <p:spPr>
          <a:xfrm>
            <a:off x="3319078" y="192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4BEABC-6344-3153-FC9F-930AED1BF4A9}"/>
              </a:ext>
            </a:extLst>
          </p:cNvPr>
          <p:cNvSpPr txBox="1"/>
          <p:nvPr/>
        </p:nvSpPr>
        <p:spPr>
          <a:xfrm>
            <a:off x="3319078" y="2641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389ECE-9FA9-1ED6-A03E-165F5BB687C7}"/>
              </a:ext>
            </a:extLst>
          </p:cNvPr>
          <p:cNvSpPr txBox="1"/>
          <p:nvPr/>
        </p:nvSpPr>
        <p:spPr>
          <a:xfrm>
            <a:off x="3319078" y="3360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F8A1AC-A860-E602-FDE5-F8D54F58DD99}"/>
              </a:ext>
            </a:extLst>
          </p:cNvPr>
          <p:cNvSpPr txBox="1"/>
          <p:nvPr/>
        </p:nvSpPr>
        <p:spPr>
          <a:xfrm>
            <a:off x="3319078" y="4079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D0B49-4A71-F52D-5316-A3A175D4576B}"/>
              </a:ext>
            </a:extLst>
          </p:cNvPr>
          <p:cNvSpPr txBox="1"/>
          <p:nvPr/>
        </p:nvSpPr>
        <p:spPr>
          <a:xfrm>
            <a:off x="3319078" y="479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E129DC-DB88-03A3-3E46-640ED21D38C5}"/>
              </a:ext>
            </a:extLst>
          </p:cNvPr>
          <p:cNvSpPr/>
          <p:nvPr/>
        </p:nvSpPr>
        <p:spPr>
          <a:xfrm>
            <a:off x="4714974" y="4253707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5B6725-A498-6EF6-E5EF-EF2229FE9BDB}"/>
              </a:ext>
            </a:extLst>
          </p:cNvPr>
          <p:cNvSpPr/>
          <p:nvPr/>
        </p:nvSpPr>
        <p:spPr>
          <a:xfrm>
            <a:off x="6440889" y="2809913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D3A2D2-41EF-F5E2-75E0-B05389E7F021}"/>
              </a:ext>
            </a:extLst>
          </p:cNvPr>
          <p:cNvGrpSpPr/>
          <p:nvPr/>
        </p:nvGrpSpPr>
        <p:grpSpPr>
          <a:xfrm>
            <a:off x="4529005" y="4041182"/>
            <a:ext cx="617477" cy="647598"/>
            <a:chOff x="4529005" y="4041182"/>
            <a:chExt cx="617477" cy="6475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D8F8D36-80DC-332C-CAB6-D74F39AFF3F2}"/>
                </a:ext>
              </a:extLst>
            </p:cNvPr>
            <p:cNvSpPr/>
            <p:nvPr/>
          </p:nvSpPr>
          <p:spPr>
            <a:xfrm>
              <a:off x="4529005" y="4041182"/>
              <a:ext cx="617477" cy="647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A745CC-060B-3F0C-C3C0-7FF3005B4D98}"/>
                </a:ext>
              </a:extLst>
            </p:cNvPr>
            <p:cNvSpPr txBox="1"/>
            <p:nvPr/>
          </p:nvSpPr>
          <p:spPr>
            <a:xfrm>
              <a:off x="4683348" y="4157229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P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974128D-43A6-CF0B-5FE5-188D7EAC45C7}"/>
              </a:ext>
            </a:extLst>
          </p:cNvPr>
          <p:cNvSpPr txBox="1"/>
          <p:nvPr/>
        </p:nvSpPr>
        <p:spPr>
          <a:xfrm>
            <a:off x="4527923" y="43919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836EB3-FE8B-E389-CA63-32F52EBCBFEA}"/>
              </a:ext>
            </a:extLst>
          </p:cNvPr>
          <p:cNvGrpSpPr/>
          <p:nvPr/>
        </p:nvGrpSpPr>
        <p:grpSpPr>
          <a:xfrm>
            <a:off x="6244204" y="2567553"/>
            <a:ext cx="617477" cy="647598"/>
            <a:chOff x="6262960" y="2567553"/>
            <a:chExt cx="617477" cy="64759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D8EB28-993B-7AC9-FAB6-4BFDA278E149}"/>
                </a:ext>
              </a:extLst>
            </p:cNvPr>
            <p:cNvSpPr/>
            <p:nvPr/>
          </p:nvSpPr>
          <p:spPr>
            <a:xfrm>
              <a:off x="6262960" y="2567553"/>
              <a:ext cx="617477" cy="647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36BB11-3B0E-0C9C-E118-9AAC713B9417}"/>
                </a:ext>
              </a:extLst>
            </p:cNvPr>
            <p:cNvSpPr txBox="1"/>
            <p:nvPr/>
          </p:nvSpPr>
          <p:spPr>
            <a:xfrm>
              <a:off x="6420932" y="2687908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6A86F8-9C6B-D90F-62A2-E7BAEAAB78BE}"/>
              </a:ext>
            </a:extLst>
          </p:cNvPr>
          <p:cNvSpPr txBox="1"/>
          <p:nvPr/>
        </p:nvSpPr>
        <p:spPr>
          <a:xfrm>
            <a:off x="6253898" y="29013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36C45-2E18-BEB8-D6B2-BA57809970FA}"/>
              </a:ext>
            </a:extLst>
          </p:cNvPr>
          <p:cNvSpPr txBox="1"/>
          <p:nvPr/>
        </p:nvSpPr>
        <p:spPr>
          <a:xfrm>
            <a:off x="73599" y="5446647"/>
            <a:ext cx="1210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Player-Treasure Distance = ABS(Treasure x co-ordinate – Player x co-ordinate) + (Treasure y co-ordinate – Player y co-ordinate)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F1242-5C4A-631E-53FB-EFDDB4DC73BD}"/>
              </a:ext>
            </a:extLst>
          </p:cNvPr>
          <p:cNvSpPr txBox="1"/>
          <p:nvPr/>
        </p:nvSpPr>
        <p:spPr>
          <a:xfrm>
            <a:off x="3816625" y="5870715"/>
            <a:ext cx="3698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MANHATTAN DISTANCE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E70EDA-20A6-2F89-9D59-33753B86CEFF}"/>
              </a:ext>
            </a:extLst>
          </p:cNvPr>
          <p:cNvCxnSpPr>
            <a:cxnSpLocks/>
          </p:cNvCxnSpPr>
          <p:nvPr/>
        </p:nvCxnSpPr>
        <p:spPr>
          <a:xfrm>
            <a:off x="5007899" y="4408090"/>
            <a:ext cx="567931" cy="12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182B63-D71E-490B-8C73-5ECD432CE21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821370" y="4370139"/>
            <a:ext cx="6153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AD0295-6B40-069C-C2D1-BC2B8DCA3A75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V="1">
            <a:off x="6559456" y="3766910"/>
            <a:ext cx="0" cy="480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D8EC85-FE4A-2002-87B3-4193F5D2EA69}"/>
              </a:ext>
            </a:extLst>
          </p:cNvPr>
          <p:cNvCxnSpPr>
            <a:cxnSpLocks/>
          </p:cNvCxnSpPr>
          <p:nvPr/>
        </p:nvCxnSpPr>
        <p:spPr>
          <a:xfrm flipV="1">
            <a:off x="6610258" y="3270714"/>
            <a:ext cx="3181" cy="250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858E29-0C55-5ECB-BCB4-26E2A049818A}"/>
              </a:ext>
            </a:extLst>
          </p:cNvPr>
          <p:cNvCxnSpPr>
            <a:stCxn id="24" idx="0"/>
            <a:endCxn id="19" idx="4"/>
          </p:cNvCxnSpPr>
          <p:nvPr/>
        </p:nvCxnSpPr>
        <p:spPr>
          <a:xfrm flipV="1">
            <a:off x="5698600" y="3766910"/>
            <a:ext cx="0" cy="48045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64B07D-09B1-FE5F-749D-5AE68FFE4C8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821370" y="3644140"/>
            <a:ext cx="61531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53371E0-F0AE-3BF5-349E-2E3FAC36685D}"/>
              </a:ext>
            </a:extLst>
          </p:cNvPr>
          <p:cNvCxnSpPr>
            <a:cxnSpLocks/>
          </p:cNvCxnSpPr>
          <p:nvPr/>
        </p:nvCxnSpPr>
        <p:spPr>
          <a:xfrm>
            <a:off x="5007899" y="4313465"/>
            <a:ext cx="567931" cy="1285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68E2B6-927E-0CCF-C041-8F6AB2A80D5F}"/>
              </a:ext>
            </a:extLst>
          </p:cNvPr>
          <p:cNvCxnSpPr>
            <a:cxnSpLocks/>
          </p:cNvCxnSpPr>
          <p:nvPr/>
        </p:nvCxnSpPr>
        <p:spPr>
          <a:xfrm flipV="1">
            <a:off x="6508515" y="3272907"/>
            <a:ext cx="3181" cy="25065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A638B1-24A2-0080-C9F9-591D5CF84361}"/>
              </a:ext>
            </a:extLst>
          </p:cNvPr>
          <p:cNvCxnSpPr>
            <a:cxnSpLocks/>
          </p:cNvCxnSpPr>
          <p:nvPr/>
        </p:nvCxnSpPr>
        <p:spPr>
          <a:xfrm flipH="1" flipV="1">
            <a:off x="4794196" y="3766910"/>
            <a:ext cx="6065" cy="39031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93788C-5C3C-A268-4686-041666041F03}"/>
              </a:ext>
            </a:extLst>
          </p:cNvPr>
          <p:cNvCxnSpPr>
            <a:cxnSpLocks/>
          </p:cNvCxnSpPr>
          <p:nvPr/>
        </p:nvCxnSpPr>
        <p:spPr>
          <a:xfrm flipH="1" flipV="1">
            <a:off x="4830596" y="3081574"/>
            <a:ext cx="6065" cy="39031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8BE9759-49F0-8E73-003C-32F9B27801F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4960514" y="2918141"/>
            <a:ext cx="61531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67341F-1179-487F-CC5A-53E7F1A12A87}"/>
              </a:ext>
            </a:extLst>
          </p:cNvPr>
          <p:cNvCxnSpPr>
            <a:cxnSpLocks/>
          </p:cNvCxnSpPr>
          <p:nvPr/>
        </p:nvCxnSpPr>
        <p:spPr>
          <a:xfrm>
            <a:off x="5845011" y="2849579"/>
            <a:ext cx="61531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E32370F-E3DE-0656-9D0E-CC16A4494791}"/>
              </a:ext>
            </a:extLst>
          </p:cNvPr>
          <p:cNvCxnSpPr>
            <a:cxnSpLocks/>
          </p:cNvCxnSpPr>
          <p:nvPr/>
        </p:nvCxnSpPr>
        <p:spPr>
          <a:xfrm flipH="1" flipV="1">
            <a:off x="4896200" y="3766909"/>
            <a:ext cx="6065" cy="3903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C58E05-1EA4-B655-AC04-F318134F15D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4960514" y="3644140"/>
            <a:ext cx="61531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13982D-F85A-C8BC-85F2-C1FE15497011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5698600" y="3040911"/>
            <a:ext cx="0" cy="4804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46892BF-8AA8-F708-7332-BD81508C38E4}"/>
              </a:ext>
            </a:extLst>
          </p:cNvPr>
          <p:cNvCxnSpPr>
            <a:cxnSpLocks/>
          </p:cNvCxnSpPr>
          <p:nvPr/>
        </p:nvCxnSpPr>
        <p:spPr>
          <a:xfrm>
            <a:off x="5845011" y="2969322"/>
            <a:ext cx="61531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BFEAAD-0BC4-8BBB-64A6-82023BD33786}"/>
              </a:ext>
            </a:extLst>
          </p:cNvPr>
          <p:cNvCxnSpPr/>
          <p:nvPr/>
        </p:nvCxnSpPr>
        <p:spPr>
          <a:xfrm flipV="1">
            <a:off x="4896200" y="3766909"/>
            <a:ext cx="679630" cy="49677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03DF363-6448-AEA7-3EDE-4938E6C2E103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5785411" y="3103131"/>
            <a:ext cx="559137" cy="45419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&quot;No&quot; Symbol 99">
            <a:extLst>
              <a:ext uri="{FF2B5EF4-FFF2-40B4-BE49-F238E27FC236}">
                <a16:creationId xmlns:a16="http://schemas.microsoft.com/office/drawing/2014/main" id="{6D0A0693-1010-E986-2A2C-10E0AC15E490}"/>
              </a:ext>
            </a:extLst>
          </p:cNvPr>
          <p:cNvSpPr/>
          <p:nvPr/>
        </p:nvSpPr>
        <p:spPr>
          <a:xfrm>
            <a:off x="5124580" y="3879862"/>
            <a:ext cx="265499" cy="265499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&quot;No&quot; Symbol 100">
            <a:extLst>
              <a:ext uri="{FF2B5EF4-FFF2-40B4-BE49-F238E27FC236}">
                <a16:creationId xmlns:a16="http://schemas.microsoft.com/office/drawing/2014/main" id="{D0136BEB-9AED-DFA1-F12B-520DB7048AE1}"/>
              </a:ext>
            </a:extLst>
          </p:cNvPr>
          <p:cNvSpPr/>
          <p:nvPr/>
        </p:nvSpPr>
        <p:spPr>
          <a:xfrm>
            <a:off x="5910134" y="3214853"/>
            <a:ext cx="265499" cy="265499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E0621-D85E-2D61-002B-4D1ECD1E7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FE8F-BDD8-F13C-7707-85C6DEF6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movements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362006-B8EC-B79D-7022-01CAAF54A29F}"/>
              </a:ext>
            </a:extLst>
          </p:cNvPr>
          <p:cNvGrpSpPr/>
          <p:nvPr/>
        </p:nvGrpSpPr>
        <p:grpSpPr>
          <a:xfrm>
            <a:off x="3854118" y="2069372"/>
            <a:ext cx="3688961" cy="245540"/>
            <a:chOff x="3681351" y="2389909"/>
            <a:chExt cx="2497776" cy="1662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5E3320-7D0F-93FB-9D09-1F37A66522D3}"/>
                </a:ext>
              </a:extLst>
            </p:cNvPr>
            <p:cNvSpPr/>
            <p:nvPr/>
          </p:nvSpPr>
          <p:spPr>
            <a:xfrm>
              <a:off x="3681351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2AB723-3FB3-C439-87E9-A4F169D2407C}"/>
                </a:ext>
              </a:extLst>
            </p:cNvPr>
            <p:cNvSpPr/>
            <p:nvPr/>
          </p:nvSpPr>
          <p:spPr>
            <a:xfrm>
              <a:off x="4264232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165A35-DE92-2CB6-1B4F-FB4AD8167C3C}"/>
                </a:ext>
              </a:extLst>
            </p:cNvPr>
            <p:cNvSpPr/>
            <p:nvPr/>
          </p:nvSpPr>
          <p:spPr>
            <a:xfrm>
              <a:off x="484711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7C8BB-D1E7-DA6B-0C3F-B865F5A98B70}"/>
                </a:ext>
              </a:extLst>
            </p:cNvPr>
            <p:cNvSpPr/>
            <p:nvPr/>
          </p:nvSpPr>
          <p:spPr>
            <a:xfrm>
              <a:off x="5429994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E36977-9902-96AE-B75D-CB6CC5554DE2}"/>
                </a:ext>
              </a:extLst>
            </p:cNvPr>
            <p:cNvSpPr/>
            <p:nvPr/>
          </p:nvSpPr>
          <p:spPr>
            <a:xfrm>
              <a:off x="601287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8E0650C-F2A6-4EE6-5A76-F0C967047D95}"/>
              </a:ext>
            </a:extLst>
          </p:cNvPr>
          <p:cNvSpPr/>
          <p:nvPr/>
        </p:nvSpPr>
        <p:spPr>
          <a:xfrm>
            <a:off x="3854118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67BCDB-A38D-1178-CE76-B9AD12D29EC7}"/>
              </a:ext>
            </a:extLst>
          </p:cNvPr>
          <p:cNvSpPr/>
          <p:nvPr/>
        </p:nvSpPr>
        <p:spPr>
          <a:xfrm>
            <a:off x="4714974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67FB6D-0A07-3AD4-AEDE-A4EC91CA6648}"/>
              </a:ext>
            </a:extLst>
          </p:cNvPr>
          <p:cNvSpPr/>
          <p:nvPr/>
        </p:nvSpPr>
        <p:spPr>
          <a:xfrm>
            <a:off x="5575830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80BCCC-2022-3B5B-F15C-7B2605907BF0}"/>
              </a:ext>
            </a:extLst>
          </p:cNvPr>
          <p:cNvSpPr/>
          <p:nvPr/>
        </p:nvSpPr>
        <p:spPr>
          <a:xfrm>
            <a:off x="7297539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BC70EE-C920-15F7-CECE-8946D1D2FE82}"/>
              </a:ext>
            </a:extLst>
          </p:cNvPr>
          <p:cNvGrpSpPr/>
          <p:nvPr/>
        </p:nvGrpSpPr>
        <p:grpSpPr>
          <a:xfrm>
            <a:off x="3854118" y="3521370"/>
            <a:ext cx="3688961" cy="245540"/>
            <a:chOff x="3681351" y="3429000"/>
            <a:chExt cx="2497776" cy="16625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416008-32F8-E6C5-06BA-1A97454A54BD}"/>
                </a:ext>
              </a:extLst>
            </p:cNvPr>
            <p:cNvSpPr/>
            <p:nvPr/>
          </p:nvSpPr>
          <p:spPr>
            <a:xfrm>
              <a:off x="3681351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770C00-7A41-001F-02DD-5E6E2A240B6F}"/>
                </a:ext>
              </a:extLst>
            </p:cNvPr>
            <p:cNvSpPr/>
            <p:nvPr/>
          </p:nvSpPr>
          <p:spPr>
            <a:xfrm>
              <a:off x="4264232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0DB1-4407-BAA4-F2F4-910027D21223}"/>
                </a:ext>
              </a:extLst>
            </p:cNvPr>
            <p:cNvSpPr/>
            <p:nvPr/>
          </p:nvSpPr>
          <p:spPr>
            <a:xfrm>
              <a:off x="484711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AF2F00-FF24-4A20-437F-20F484726D2A}"/>
                </a:ext>
              </a:extLst>
            </p:cNvPr>
            <p:cNvSpPr/>
            <p:nvPr/>
          </p:nvSpPr>
          <p:spPr>
            <a:xfrm>
              <a:off x="5429994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51AE53-1D00-38D5-F3C7-E81140FBB1B0}"/>
                </a:ext>
              </a:extLst>
            </p:cNvPr>
            <p:cNvSpPr/>
            <p:nvPr/>
          </p:nvSpPr>
          <p:spPr>
            <a:xfrm>
              <a:off x="601287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EFEA133-15C5-D43A-EF36-B074663A7362}"/>
              </a:ext>
            </a:extLst>
          </p:cNvPr>
          <p:cNvSpPr/>
          <p:nvPr/>
        </p:nvSpPr>
        <p:spPr>
          <a:xfrm>
            <a:off x="3854118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9D9E51-0C82-F59F-E368-3A9BC3B14EEB}"/>
              </a:ext>
            </a:extLst>
          </p:cNvPr>
          <p:cNvSpPr/>
          <p:nvPr/>
        </p:nvSpPr>
        <p:spPr>
          <a:xfrm>
            <a:off x="5575830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18CA23-2417-4449-3483-D4FBD1A3A142}"/>
              </a:ext>
            </a:extLst>
          </p:cNvPr>
          <p:cNvSpPr/>
          <p:nvPr/>
        </p:nvSpPr>
        <p:spPr>
          <a:xfrm>
            <a:off x="6436686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42E4DD-3443-A159-A693-A490E0DDEE1C}"/>
              </a:ext>
            </a:extLst>
          </p:cNvPr>
          <p:cNvSpPr/>
          <p:nvPr/>
        </p:nvSpPr>
        <p:spPr>
          <a:xfrm>
            <a:off x="7297539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781EAC-BA77-6FD8-E0B6-8E891CD8BE47}"/>
              </a:ext>
            </a:extLst>
          </p:cNvPr>
          <p:cNvGrpSpPr/>
          <p:nvPr/>
        </p:nvGrpSpPr>
        <p:grpSpPr>
          <a:xfrm>
            <a:off x="3854118" y="4973369"/>
            <a:ext cx="3688961" cy="245540"/>
            <a:chOff x="3681351" y="4356190"/>
            <a:chExt cx="2497776" cy="1662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8CC482-5D34-2FDF-3DD6-FC548CBCC035}"/>
                </a:ext>
              </a:extLst>
            </p:cNvPr>
            <p:cNvSpPr/>
            <p:nvPr/>
          </p:nvSpPr>
          <p:spPr>
            <a:xfrm>
              <a:off x="3681351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26258A-44BE-8999-CD17-67B7D492C75B}"/>
                </a:ext>
              </a:extLst>
            </p:cNvPr>
            <p:cNvSpPr/>
            <p:nvPr/>
          </p:nvSpPr>
          <p:spPr>
            <a:xfrm>
              <a:off x="4264232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8FF688-20E8-D3C5-D897-C70DEA972100}"/>
                </a:ext>
              </a:extLst>
            </p:cNvPr>
            <p:cNvSpPr/>
            <p:nvPr/>
          </p:nvSpPr>
          <p:spPr>
            <a:xfrm>
              <a:off x="484711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2BB366-32AE-3EA2-14A2-8872DF6BDA37}"/>
                </a:ext>
              </a:extLst>
            </p:cNvPr>
            <p:cNvSpPr/>
            <p:nvPr/>
          </p:nvSpPr>
          <p:spPr>
            <a:xfrm>
              <a:off x="5429994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DA2EA4-A30E-15E0-6CC4-A28B7CDFA297}"/>
                </a:ext>
              </a:extLst>
            </p:cNvPr>
            <p:cNvSpPr/>
            <p:nvPr/>
          </p:nvSpPr>
          <p:spPr>
            <a:xfrm>
              <a:off x="601287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C36A5F-7583-1EC6-03F5-78AB1A483974}"/>
              </a:ext>
            </a:extLst>
          </p:cNvPr>
          <p:cNvSpPr txBox="1"/>
          <p:nvPr/>
        </p:nvSpPr>
        <p:spPr>
          <a:xfrm>
            <a:off x="3769482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76B03D-7B2A-107B-F1BB-D85B826462CA}"/>
              </a:ext>
            </a:extLst>
          </p:cNvPr>
          <p:cNvSpPr txBox="1"/>
          <p:nvPr/>
        </p:nvSpPr>
        <p:spPr>
          <a:xfrm>
            <a:off x="463342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4D628-209E-729A-215A-D168C2C37E00}"/>
              </a:ext>
            </a:extLst>
          </p:cNvPr>
          <p:cNvSpPr txBox="1"/>
          <p:nvPr/>
        </p:nvSpPr>
        <p:spPr>
          <a:xfrm>
            <a:off x="549736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FC65DE-BB2F-DE9B-F7A3-990EA2D31988}"/>
              </a:ext>
            </a:extLst>
          </p:cNvPr>
          <p:cNvSpPr txBox="1"/>
          <p:nvPr/>
        </p:nvSpPr>
        <p:spPr>
          <a:xfrm>
            <a:off x="636130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1FBCFF-BCE6-3E9F-9B3F-86DF13AC2CB8}"/>
              </a:ext>
            </a:extLst>
          </p:cNvPr>
          <p:cNvSpPr txBox="1"/>
          <p:nvPr/>
        </p:nvSpPr>
        <p:spPr>
          <a:xfrm>
            <a:off x="7225240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42F08F-30C0-4D37-6B10-416A060EABC0}"/>
              </a:ext>
            </a:extLst>
          </p:cNvPr>
          <p:cNvSpPr txBox="1"/>
          <p:nvPr/>
        </p:nvSpPr>
        <p:spPr>
          <a:xfrm>
            <a:off x="3319078" y="192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5CE536-8E31-A87A-2525-A93FB387159E}"/>
              </a:ext>
            </a:extLst>
          </p:cNvPr>
          <p:cNvSpPr txBox="1"/>
          <p:nvPr/>
        </p:nvSpPr>
        <p:spPr>
          <a:xfrm>
            <a:off x="3319078" y="2641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01CA07-4755-CFFF-DF8E-FB28984987DB}"/>
              </a:ext>
            </a:extLst>
          </p:cNvPr>
          <p:cNvSpPr txBox="1"/>
          <p:nvPr/>
        </p:nvSpPr>
        <p:spPr>
          <a:xfrm>
            <a:off x="3319078" y="3360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B635CC-2A90-00B2-3425-A2499D1EE168}"/>
              </a:ext>
            </a:extLst>
          </p:cNvPr>
          <p:cNvSpPr txBox="1"/>
          <p:nvPr/>
        </p:nvSpPr>
        <p:spPr>
          <a:xfrm>
            <a:off x="3319078" y="4079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595729-835D-E339-2992-08C87A5EFC64}"/>
              </a:ext>
            </a:extLst>
          </p:cNvPr>
          <p:cNvSpPr txBox="1"/>
          <p:nvPr/>
        </p:nvSpPr>
        <p:spPr>
          <a:xfrm>
            <a:off x="3319078" y="479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1CDE0F8-CF1C-426A-6ED3-9E40E69E1343}"/>
              </a:ext>
            </a:extLst>
          </p:cNvPr>
          <p:cNvSpPr/>
          <p:nvPr/>
        </p:nvSpPr>
        <p:spPr>
          <a:xfrm>
            <a:off x="4714974" y="4253707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C6A0C6-DBBB-8FEC-4A81-FC6E8FD6CBE1}"/>
              </a:ext>
            </a:extLst>
          </p:cNvPr>
          <p:cNvSpPr/>
          <p:nvPr/>
        </p:nvSpPr>
        <p:spPr>
          <a:xfrm>
            <a:off x="6440889" y="2809913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5CD53B9-C5C3-067D-4BC7-EE806D1FDA38}"/>
              </a:ext>
            </a:extLst>
          </p:cNvPr>
          <p:cNvGrpSpPr/>
          <p:nvPr/>
        </p:nvGrpSpPr>
        <p:grpSpPr>
          <a:xfrm>
            <a:off x="4529005" y="4041182"/>
            <a:ext cx="617477" cy="647598"/>
            <a:chOff x="4529005" y="4041182"/>
            <a:chExt cx="617477" cy="6475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017FF7-3703-0507-A286-5D6F2F710D38}"/>
                </a:ext>
              </a:extLst>
            </p:cNvPr>
            <p:cNvSpPr/>
            <p:nvPr/>
          </p:nvSpPr>
          <p:spPr>
            <a:xfrm>
              <a:off x="4529005" y="4041182"/>
              <a:ext cx="617477" cy="647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28DDB0-048E-4903-0E43-9E681434F4FA}"/>
                </a:ext>
              </a:extLst>
            </p:cNvPr>
            <p:cNvSpPr txBox="1"/>
            <p:nvPr/>
          </p:nvSpPr>
          <p:spPr>
            <a:xfrm>
              <a:off x="4686977" y="4157229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P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BA471FD-084E-6634-27A9-514E8D812676}"/>
              </a:ext>
            </a:extLst>
          </p:cNvPr>
          <p:cNvSpPr txBox="1"/>
          <p:nvPr/>
        </p:nvSpPr>
        <p:spPr>
          <a:xfrm>
            <a:off x="4527923" y="432818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F4C881-62A4-05E4-C042-DC63A3818B88}"/>
              </a:ext>
            </a:extLst>
          </p:cNvPr>
          <p:cNvGrpSpPr/>
          <p:nvPr/>
        </p:nvGrpSpPr>
        <p:grpSpPr>
          <a:xfrm>
            <a:off x="6262960" y="2567553"/>
            <a:ext cx="617477" cy="647598"/>
            <a:chOff x="6262960" y="2567553"/>
            <a:chExt cx="617477" cy="64759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3B9EAF-9E7D-98AA-D0F4-CE847A42784D}"/>
                </a:ext>
              </a:extLst>
            </p:cNvPr>
            <p:cNvSpPr/>
            <p:nvPr/>
          </p:nvSpPr>
          <p:spPr>
            <a:xfrm>
              <a:off x="6262960" y="2567553"/>
              <a:ext cx="617477" cy="647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31F9A6-0D4C-4BED-63E3-7D47A764715D}"/>
                </a:ext>
              </a:extLst>
            </p:cNvPr>
            <p:cNvSpPr txBox="1"/>
            <p:nvPr/>
          </p:nvSpPr>
          <p:spPr>
            <a:xfrm>
              <a:off x="6420932" y="2687908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0C2411-2DC5-7D89-9FFA-36C8E84E63FE}"/>
              </a:ext>
            </a:extLst>
          </p:cNvPr>
          <p:cNvSpPr txBox="1"/>
          <p:nvPr/>
        </p:nvSpPr>
        <p:spPr>
          <a:xfrm>
            <a:off x="6272654" y="29013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04C4BC5-6D93-D73C-EF9B-B85B503EBD99}"/>
              </a:ext>
            </a:extLst>
          </p:cNvPr>
          <p:cNvSpPr/>
          <p:nvPr/>
        </p:nvSpPr>
        <p:spPr>
          <a:xfrm>
            <a:off x="5117327" y="4242858"/>
            <a:ext cx="301687" cy="2672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1096AB8-F518-0FF6-9F9A-B97548639E20}"/>
              </a:ext>
            </a:extLst>
          </p:cNvPr>
          <p:cNvSpPr/>
          <p:nvPr/>
        </p:nvSpPr>
        <p:spPr>
          <a:xfrm rot="16200000">
            <a:off x="4697749" y="3879927"/>
            <a:ext cx="301687" cy="2672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B2E8E9A-7A9A-D23C-4F07-BEA462B15CF0}"/>
              </a:ext>
            </a:extLst>
          </p:cNvPr>
          <p:cNvSpPr/>
          <p:nvPr/>
        </p:nvSpPr>
        <p:spPr>
          <a:xfrm rot="10800000">
            <a:off x="4275862" y="4231362"/>
            <a:ext cx="301687" cy="2672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E260408-0AB1-F0E8-1713-B0C8EAA8D73F}"/>
              </a:ext>
            </a:extLst>
          </p:cNvPr>
          <p:cNvSpPr/>
          <p:nvPr/>
        </p:nvSpPr>
        <p:spPr>
          <a:xfrm rot="5400000" flipV="1">
            <a:off x="4696594" y="4688907"/>
            <a:ext cx="301687" cy="2672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423F39-A978-5D95-3AA4-E963E767EE4E}"/>
              </a:ext>
            </a:extLst>
          </p:cNvPr>
          <p:cNvSpPr txBox="1"/>
          <p:nvPr/>
        </p:nvSpPr>
        <p:spPr>
          <a:xfrm>
            <a:off x="4887471" y="368401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6B3F7F-7799-2AE2-AD50-5B5DE5E026A1}"/>
              </a:ext>
            </a:extLst>
          </p:cNvPr>
          <p:cNvSpPr txBox="1"/>
          <p:nvPr/>
        </p:nvSpPr>
        <p:spPr>
          <a:xfrm>
            <a:off x="4898199" y="474684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D13C55-F8E0-0760-34A9-430BD45F5E7D}"/>
              </a:ext>
            </a:extLst>
          </p:cNvPr>
          <p:cNvSpPr txBox="1"/>
          <p:nvPr/>
        </p:nvSpPr>
        <p:spPr>
          <a:xfrm>
            <a:off x="5295952" y="43307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348FE0-1058-7E8F-642C-A9449CA58663}"/>
              </a:ext>
            </a:extLst>
          </p:cNvPr>
          <p:cNvSpPr txBox="1"/>
          <p:nvPr/>
        </p:nvSpPr>
        <p:spPr>
          <a:xfrm>
            <a:off x="4045134" y="43481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287437-82FC-BD4C-DC1B-40F45D683DB8}"/>
              </a:ext>
            </a:extLst>
          </p:cNvPr>
          <p:cNvSpPr txBox="1"/>
          <p:nvPr/>
        </p:nvSpPr>
        <p:spPr>
          <a:xfrm>
            <a:off x="7869373" y="1925554"/>
            <a:ext cx="4108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  <a:r>
              <a:rPr lang="en-US" dirty="0"/>
              <a:t> – Player moves one place up, if possible</a:t>
            </a:r>
          </a:p>
          <a:p>
            <a:r>
              <a:rPr lang="en-US" dirty="0"/>
              <a:t>New player position – [2, 1]</a:t>
            </a:r>
          </a:p>
          <a:p>
            <a:r>
              <a:rPr lang="en-US" dirty="0"/>
              <a:t>* Note that the ‘x’ value </a:t>
            </a:r>
            <a:r>
              <a:rPr lang="en-US" b="1" dirty="0"/>
              <a:t>DECREASES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EA3E6C-B5EC-9083-9F0F-725B0F4A2ACC}"/>
              </a:ext>
            </a:extLst>
          </p:cNvPr>
          <p:cNvSpPr txBox="1"/>
          <p:nvPr/>
        </p:nvSpPr>
        <p:spPr>
          <a:xfrm>
            <a:off x="7869373" y="2973707"/>
            <a:ext cx="435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– Player moves one place down, if possible</a:t>
            </a:r>
          </a:p>
          <a:p>
            <a:r>
              <a:rPr lang="en-US" dirty="0"/>
              <a:t>New player position – [4, 3]</a:t>
            </a:r>
          </a:p>
          <a:p>
            <a:r>
              <a:rPr lang="en-US" dirty="0"/>
              <a:t>* Note that the ‘x’ value </a:t>
            </a:r>
            <a:r>
              <a:rPr lang="en-US" b="1" dirty="0"/>
              <a:t>INCREASES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74A3D1-F6C5-8658-9E03-5EBA02B5F4D7}"/>
              </a:ext>
            </a:extLst>
          </p:cNvPr>
          <p:cNvSpPr txBox="1"/>
          <p:nvPr/>
        </p:nvSpPr>
        <p:spPr>
          <a:xfrm>
            <a:off x="4563832" y="31832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4A2AA-65DE-52CC-53B4-99DF75919D2E}"/>
              </a:ext>
            </a:extLst>
          </p:cNvPr>
          <p:cNvSpPr txBox="1"/>
          <p:nvPr/>
        </p:nvSpPr>
        <p:spPr>
          <a:xfrm>
            <a:off x="4577549" y="51813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(4,1)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EC664F-C0B4-5782-D9C1-3A71FC0551D0}"/>
              </a:ext>
            </a:extLst>
          </p:cNvPr>
          <p:cNvSpPr txBox="1"/>
          <p:nvPr/>
        </p:nvSpPr>
        <p:spPr>
          <a:xfrm>
            <a:off x="7869373" y="4021860"/>
            <a:ext cx="4266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 – Player moves one place right, if possible</a:t>
            </a:r>
          </a:p>
          <a:p>
            <a:r>
              <a:rPr lang="en-US" dirty="0"/>
              <a:t>New player position – [3, 2]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877ED2-837A-08F3-3469-AEA279EC2F00}"/>
              </a:ext>
            </a:extLst>
          </p:cNvPr>
          <p:cNvSpPr txBox="1"/>
          <p:nvPr/>
        </p:nvSpPr>
        <p:spPr>
          <a:xfrm>
            <a:off x="5811153" y="41880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(3,2)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E66EE4-4CF3-D608-F007-158DE39A6921}"/>
              </a:ext>
            </a:extLst>
          </p:cNvPr>
          <p:cNvSpPr txBox="1"/>
          <p:nvPr/>
        </p:nvSpPr>
        <p:spPr>
          <a:xfrm>
            <a:off x="7913262" y="4793015"/>
            <a:ext cx="423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US" dirty="0"/>
              <a:t> – Player moves one place left, if possible</a:t>
            </a:r>
          </a:p>
          <a:p>
            <a:r>
              <a:rPr lang="en-US" dirty="0"/>
              <a:t>New player position – [3, 0]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2AF88B-53F5-FB7F-1D99-6A0AB535EA96}"/>
              </a:ext>
            </a:extLst>
          </p:cNvPr>
          <p:cNvSpPr txBox="1"/>
          <p:nvPr/>
        </p:nvSpPr>
        <p:spPr>
          <a:xfrm>
            <a:off x="3399940" y="43649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(3,0)</a:t>
            </a:r>
          </a:p>
        </p:txBody>
      </p:sp>
    </p:spTree>
    <p:extLst>
      <p:ext uri="{BB962C8B-B14F-4D97-AF65-F5344CB8AC3E}">
        <p14:creationId xmlns:p14="http://schemas.microsoft.com/office/powerpoint/2010/main" val="305902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5" grpId="0" animBg="1"/>
      <p:bldP spid="23" grpId="0" animBg="1"/>
      <p:bldP spid="33" grpId="0"/>
      <p:bldP spid="35" grpId="0"/>
      <p:bldP spid="49" grpId="0"/>
      <p:bldP spid="59" grpId="0"/>
      <p:bldP spid="62" grpId="0"/>
      <p:bldP spid="63" grpId="0"/>
      <p:bldP spid="64" grpId="0"/>
      <p:bldP spid="65" grpId="1"/>
      <p:bldP spid="66" grpId="0"/>
      <p:bldP spid="67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9444F-9BBD-B270-C1A3-0B19EE2A6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996F-9D5D-9AC0-77FE-D46193C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Illegal moves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F6D8B3-7291-DBBE-27DF-FF16E380023A}"/>
              </a:ext>
            </a:extLst>
          </p:cNvPr>
          <p:cNvGrpSpPr/>
          <p:nvPr/>
        </p:nvGrpSpPr>
        <p:grpSpPr>
          <a:xfrm>
            <a:off x="3854118" y="2069372"/>
            <a:ext cx="3688961" cy="245540"/>
            <a:chOff x="3681351" y="2389909"/>
            <a:chExt cx="2497776" cy="16625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B0C001-42D7-EFD6-1C3D-030FD86B835B}"/>
                </a:ext>
              </a:extLst>
            </p:cNvPr>
            <p:cNvSpPr/>
            <p:nvPr/>
          </p:nvSpPr>
          <p:spPr>
            <a:xfrm>
              <a:off x="3681351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C40FD9-6FAC-340B-3437-F0C86FD9F473}"/>
                </a:ext>
              </a:extLst>
            </p:cNvPr>
            <p:cNvSpPr/>
            <p:nvPr/>
          </p:nvSpPr>
          <p:spPr>
            <a:xfrm>
              <a:off x="4264232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91EB786-AF1D-9B10-993F-A97131DB41F5}"/>
                </a:ext>
              </a:extLst>
            </p:cNvPr>
            <p:cNvSpPr/>
            <p:nvPr/>
          </p:nvSpPr>
          <p:spPr>
            <a:xfrm>
              <a:off x="484711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065A14-422D-1C1C-0C24-9C41627E0E27}"/>
                </a:ext>
              </a:extLst>
            </p:cNvPr>
            <p:cNvSpPr/>
            <p:nvPr/>
          </p:nvSpPr>
          <p:spPr>
            <a:xfrm>
              <a:off x="5429994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8D26D86-D8F6-26EE-E97F-8CC8FBADA476}"/>
                </a:ext>
              </a:extLst>
            </p:cNvPr>
            <p:cNvSpPr/>
            <p:nvPr/>
          </p:nvSpPr>
          <p:spPr>
            <a:xfrm>
              <a:off x="601287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58AA0F05-5632-2517-D1D0-4480E4DB603D}"/>
              </a:ext>
            </a:extLst>
          </p:cNvPr>
          <p:cNvSpPr/>
          <p:nvPr/>
        </p:nvSpPr>
        <p:spPr>
          <a:xfrm>
            <a:off x="3854118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C0EB05-2CC0-E52B-67F0-DFB71A64F74C}"/>
              </a:ext>
            </a:extLst>
          </p:cNvPr>
          <p:cNvSpPr/>
          <p:nvPr/>
        </p:nvSpPr>
        <p:spPr>
          <a:xfrm>
            <a:off x="4714974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4655E38-09CB-DD7B-ED0B-6E64321CFD51}"/>
              </a:ext>
            </a:extLst>
          </p:cNvPr>
          <p:cNvSpPr/>
          <p:nvPr/>
        </p:nvSpPr>
        <p:spPr>
          <a:xfrm>
            <a:off x="5575830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5721F4-B5DA-17C3-4032-AA30C58FE7D9}"/>
              </a:ext>
            </a:extLst>
          </p:cNvPr>
          <p:cNvSpPr/>
          <p:nvPr/>
        </p:nvSpPr>
        <p:spPr>
          <a:xfrm>
            <a:off x="7297539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2DAEAB5-37EA-5ECD-8A76-202B9B825927}"/>
              </a:ext>
            </a:extLst>
          </p:cNvPr>
          <p:cNvSpPr/>
          <p:nvPr/>
        </p:nvSpPr>
        <p:spPr>
          <a:xfrm>
            <a:off x="5575830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C968674-84FC-86A1-B5EB-F5CE67250E24}"/>
              </a:ext>
            </a:extLst>
          </p:cNvPr>
          <p:cNvSpPr/>
          <p:nvPr/>
        </p:nvSpPr>
        <p:spPr>
          <a:xfrm>
            <a:off x="6436686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2A292B0-AAF9-681D-ADEC-9827AF57367E}"/>
              </a:ext>
            </a:extLst>
          </p:cNvPr>
          <p:cNvSpPr/>
          <p:nvPr/>
        </p:nvSpPr>
        <p:spPr>
          <a:xfrm>
            <a:off x="7297539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8EE95F3-9E3A-0061-C62E-EF4DA0CE8DD0}"/>
              </a:ext>
            </a:extLst>
          </p:cNvPr>
          <p:cNvGrpSpPr/>
          <p:nvPr/>
        </p:nvGrpSpPr>
        <p:grpSpPr>
          <a:xfrm>
            <a:off x="3854118" y="4973369"/>
            <a:ext cx="3688961" cy="245540"/>
            <a:chOff x="3681351" y="4356190"/>
            <a:chExt cx="2497776" cy="16625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A223CD7-9BA0-AACD-7029-D02847EA0219}"/>
                </a:ext>
              </a:extLst>
            </p:cNvPr>
            <p:cNvSpPr/>
            <p:nvPr/>
          </p:nvSpPr>
          <p:spPr>
            <a:xfrm>
              <a:off x="3681351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A47F992-0C12-CB37-B9D2-F8AF3497DD98}"/>
                </a:ext>
              </a:extLst>
            </p:cNvPr>
            <p:cNvSpPr/>
            <p:nvPr/>
          </p:nvSpPr>
          <p:spPr>
            <a:xfrm>
              <a:off x="4264232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7C3E3F4-6319-7EEE-9483-73B7449CD44E}"/>
                </a:ext>
              </a:extLst>
            </p:cNvPr>
            <p:cNvSpPr/>
            <p:nvPr/>
          </p:nvSpPr>
          <p:spPr>
            <a:xfrm>
              <a:off x="484711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F83C597-833F-A349-FDDD-4CA7BE439FC9}"/>
                </a:ext>
              </a:extLst>
            </p:cNvPr>
            <p:cNvSpPr/>
            <p:nvPr/>
          </p:nvSpPr>
          <p:spPr>
            <a:xfrm>
              <a:off x="5429994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091DCF-272B-9A78-EBA9-F884C4FC649E}"/>
                </a:ext>
              </a:extLst>
            </p:cNvPr>
            <p:cNvSpPr/>
            <p:nvPr/>
          </p:nvSpPr>
          <p:spPr>
            <a:xfrm>
              <a:off x="601287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A5FAA31-AA38-5E4C-0F0F-4ED1BD7E8CD4}"/>
              </a:ext>
            </a:extLst>
          </p:cNvPr>
          <p:cNvSpPr txBox="1"/>
          <p:nvPr/>
        </p:nvSpPr>
        <p:spPr>
          <a:xfrm>
            <a:off x="3769482" y="1304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D80C75-231F-74CB-425D-3E598BAF4F3B}"/>
              </a:ext>
            </a:extLst>
          </p:cNvPr>
          <p:cNvSpPr txBox="1"/>
          <p:nvPr/>
        </p:nvSpPr>
        <p:spPr>
          <a:xfrm>
            <a:off x="463342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B1BC7F-2911-7022-2C25-7C320ED94D95}"/>
              </a:ext>
            </a:extLst>
          </p:cNvPr>
          <p:cNvSpPr txBox="1"/>
          <p:nvPr/>
        </p:nvSpPr>
        <p:spPr>
          <a:xfrm>
            <a:off x="549736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4DE4CE-5761-70A9-1CD5-668570B0F24F}"/>
              </a:ext>
            </a:extLst>
          </p:cNvPr>
          <p:cNvSpPr txBox="1"/>
          <p:nvPr/>
        </p:nvSpPr>
        <p:spPr>
          <a:xfrm>
            <a:off x="636130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558E31-C66B-9BF4-DB79-83118ACAFE6A}"/>
              </a:ext>
            </a:extLst>
          </p:cNvPr>
          <p:cNvSpPr txBox="1"/>
          <p:nvPr/>
        </p:nvSpPr>
        <p:spPr>
          <a:xfrm>
            <a:off x="7225240" y="1271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9D5AD9-FF9B-1B67-5B87-50F6F15D8393}"/>
              </a:ext>
            </a:extLst>
          </p:cNvPr>
          <p:cNvSpPr txBox="1"/>
          <p:nvPr/>
        </p:nvSpPr>
        <p:spPr>
          <a:xfrm>
            <a:off x="2937116" y="192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99FF6F-CAD8-23DB-5F93-9790E304E3F2}"/>
              </a:ext>
            </a:extLst>
          </p:cNvPr>
          <p:cNvSpPr txBox="1"/>
          <p:nvPr/>
        </p:nvSpPr>
        <p:spPr>
          <a:xfrm>
            <a:off x="3319078" y="2641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2B2BCF-832F-70FA-3ECA-877AC324D901}"/>
              </a:ext>
            </a:extLst>
          </p:cNvPr>
          <p:cNvSpPr txBox="1"/>
          <p:nvPr/>
        </p:nvSpPr>
        <p:spPr>
          <a:xfrm>
            <a:off x="3319078" y="3360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E743283-9A16-04EE-6913-BE44C6EA1B41}"/>
              </a:ext>
            </a:extLst>
          </p:cNvPr>
          <p:cNvSpPr txBox="1"/>
          <p:nvPr/>
        </p:nvSpPr>
        <p:spPr>
          <a:xfrm>
            <a:off x="2933630" y="4079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C513BF-A06B-95CF-C90E-B082EA12D076}"/>
              </a:ext>
            </a:extLst>
          </p:cNvPr>
          <p:cNvSpPr txBox="1"/>
          <p:nvPr/>
        </p:nvSpPr>
        <p:spPr>
          <a:xfrm>
            <a:off x="2932411" y="479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798F292-A37F-8D73-68C3-3B86ECE58AE4}"/>
              </a:ext>
            </a:extLst>
          </p:cNvPr>
          <p:cNvSpPr/>
          <p:nvPr/>
        </p:nvSpPr>
        <p:spPr>
          <a:xfrm>
            <a:off x="4714974" y="4253707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C5D457F-F0BB-9D7C-E0BC-451100DA9AC0}"/>
              </a:ext>
            </a:extLst>
          </p:cNvPr>
          <p:cNvSpPr/>
          <p:nvPr/>
        </p:nvSpPr>
        <p:spPr>
          <a:xfrm>
            <a:off x="6440889" y="2809913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D6EC525-94C6-7BE9-E092-6103C65C2918}"/>
              </a:ext>
            </a:extLst>
          </p:cNvPr>
          <p:cNvGrpSpPr/>
          <p:nvPr/>
        </p:nvGrpSpPr>
        <p:grpSpPr>
          <a:xfrm>
            <a:off x="3678823" y="3760905"/>
            <a:ext cx="618559" cy="720129"/>
            <a:chOff x="4527923" y="4041182"/>
            <a:chExt cx="618559" cy="72012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86D13AC-08AE-B729-DD13-140317BDB602}"/>
                </a:ext>
              </a:extLst>
            </p:cNvPr>
            <p:cNvGrpSpPr/>
            <p:nvPr/>
          </p:nvGrpSpPr>
          <p:grpSpPr>
            <a:xfrm>
              <a:off x="4529005" y="4041182"/>
              <a:ext cx="617477" cy="647598"/>
              <a:chOff x="4529005" y="4041182"/>
              <a:chExt cx="617477" cy="64759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3A201A7-99CD-BA67-2BF9-5375195F3F63}"/>
                  </a:ext>
                </a:extLst>
              </p:cNvPr>
              <p:cNvSpPr/>
              <p:nvPr/>
            </p:nvSpPr>
            <p:spPr>
              <a:xfrm>
                <a:off x="4529005" y="4041182"/>
                <a:ext cx="617477" cy="647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202FB00-B60A-DC5D-B856-0997A2B9A1ED}"/>
                  </a:ext>
                </a:extLst>
              </p:cNvPr>
              <p:cNvSpPr txBox="1"/>
              <p:nvPr/>
            </p:nvSpPr>
            <p:spPr>
              <a:xfrm>
                <a:off x="4686977" y="4157229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</a:rPr>
                  <a:t>P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4D246F6-471A-F8CD-820B-2B96AE7DF288}"/>
                </a:ext>
              </a:extLst>
            </p:cNvPr>
            <p:cNvSpPr txBox="1"/>
            <p:nvPr/>
          </p:nvSpPr>
          <p:spPr>
            <a:xfrm>
              <a:off x="4527923" y="439197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463D12-DFC6-AF37-FD37-5DF211513B6C}"/>
              </a:ext>
            </a:extLst>
          </p:cNvPr>
          <p:cNvGrpSpPr/>
          <p:nvPr/>
        </p:nvGrpSpPr>
        <p:grpSpPr>
          <a:xfrm>
            <a:off x="6262960" y="2567553"/>
            <a:ext cx="617477" cy="647598"/>
            <a:chOff x="6262960" y="2567553"/>
            <a:chExt cx="617477" cy="64759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4E46CE9-3A45-8A0A-E318-E76C051B2118}"/>
                </a:ext>
              </a:extLst>
            </p:cNvPr>
            <p:cNvSpPr/>
            <p:nvPr/>
          </p:nvSpPr>
          <p:spPr>
            <a:xfrm>
              <a:off x="6262960" y="2567553"/>
              <a:ext cx="617477" cy="647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68909AE-0219-0785-326A-2D13AD268DC5}"/>
                </a:ext>
              </a:extLst>
            </p:cNvPr>
            <p:cNvSpPr txBox="1"/>
            <p:nvPr/>
          </p:nvSpPr>
          <p:spPr>
            <a:xfrm>
              <a:off x="6420932" y="2687908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T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13DBBE5-D731-FA06-1D30-1B8C69F00880}"/>
              </a:ext>
            </a:extLst>
          </p:cNvPr>
          <p:cNvSpPr txBox="1"/>
          <p:nvPr/>
        </p:nvSpPr>
        <p:spPr>
          <a:xfrm>
            <a:off x="6272654" y="29013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BD23E3-F57A-20D7-0FA3-25B39D6B648F}"/>
              </a:ext>
            </a:extLst>
          </p:cNvPr>
          <p:cNvGrpSpPr/>
          <p:nvPr/>
        </p:nvGrpSpPr>
        <p:grpSpPr>
          <a:xfrm>
            <a:off x="3854118" y="3521370"/>
            <a:ext cx="3688961" cy="245540"/>
            <a:chOff x="3681351" y="3429000"/>
            <a:chExt cx="2497776" cy="16625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891EF10-CF81-4CFE-5D57-F78A8413E3F0}"/>
                </a:ext>
              </a:extLst>
            </p:cNvPr>
            <p:cNvSpPr/>
            <p:nvPr/>
          </p:nvSpPr>
          <p:spPr>
            <a:xfrm>
              <a:off x="3681351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FB18914-0CBF-7C3A-3A69-30852B1725BB}"/>
                </a:ext>
              </a:extLst>
            </p:cNvPr>
            <p:cNvSpPr/>
            <p:nvPr/>
          </p:nvSpPr>
          <p:spPr>
            <a:xfrm>
              <a:off x="4264232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77DCAE0-26AE-3626-BA6A-2A044C71EAA0}"/>
                </a:ext>
              </a:extLst>
            </p:cNvPr>
            <p:cNvSpPr/>
            <p:nvPr/>
          </p:nvSpPr>
          <p:spPr>
            <a:xfrm>
              <a:off x="484711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C13E1E-40C1-DD28-2BBD-86BD54D66789}"/>
                </a:ext>
              </a:extLst>
            </p:cNvPr>
            <p:cNvSpPr/>
            <p:nvPr/>
          </p:nvSpPr>
          <p:spPr>
            <a:xfrm>
              <a:off x="5429994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861DF9F-2A02-F343-AB2B-F1759B1AF2EE}"/>
                </a:ext>
              </a:extLst>
            </p:cNvPr>
            <p:cNvSpPr/>
            <p:nvPr/>
          </p:nvSpPr>
          <p:spPr>
            <a:xfrm>
              <a:off x="601287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C0F509B0-58C3-DDDA-7D14-C967ADF56D69}"/>
              </a:ext>
            </a:extLst>
          </p:cNvPr>
          <p:cNvSpPr/>
          <p:nvPr/>
        </p:nvSpPr>
        <p:spPr>
          <a:xfrm rot="10800000">
            <a:off x="3260148" y="4141265"/>
            <a:ext cx="439145" cy="2672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2CDCF7-D9D2-FDFA-3DEF-46A595EA3300}"/>
              </a:ext>
            </a:extLst>
          </p:cNvPr>
          <p:cNvSpPr txBox="1"/>
          <p:nvPr/>
        </p:nvSpPr>
        <p:spPr>
          <a:xfrm>
            <a:off x="3327475" y="433263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19" name="&quot;No&quot; Symbol 118">
            <a:extLst>
              <a:ext uri="{FF2B5EF4-FFF2-40B4-BE49-F238E27FC236}">
                <a16:creationId xmlns:a16="http://schemas.microsoft.com/office/drawing/2014/main" id="{516AA936-7A92-F2F2-C480-315D1DDD7E3B}"/>
              </a:ext>
            </a:extLst>
          </p:cNvPr>
          <p:cNvSpPr/>
          <p:nvPr/>
        </p:nvSpPr>
        <p:spPr>
          <a:xfrm>
            <a:off x="3397285" y="4130736"/>
            <a:ext cx="272317" cy="272317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3BEDDD-523E-1CE9-7B05-990545FF5B99}"/>
              </a:ext>
            </a:extLst>
          </p:cNvPr>
          <p:cNvGrpSpPr/>
          <p:nvPr/>
        </p:nvGrpSpPr>
        <p:grpSpPr>
          <a:xfrm>
            <a:off x="3669602" y="4594422"/>
            <a:ext cx="618559" cy="720129"/>
            <a:chOff x="4527923" y="4041182"/>
            <a:chExt cx="618559" cy="7201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463A86F-A871-0E12-CFC7-DC3DC98F5BAE}"/>
                </a:ext>
              </a:extLst>
            </p:cNvPr>
            <p:cNvGrpSpPr/>
            <p:nvPr/>
          </p:nvGrpSpPr>
          <p:grpSpPr>
            <a:xfrm>
              <a:off x="4529005" y="4041182"/>
              <a:ext cx="617477" cy="647598"/>
              <a:chOff x="4529005" y="4041182"/>
              <a:chExt cx="617477" cy="64759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860FA4-53CB-9C5F-8102-7E939B1ADEAF}"/>
                  </a:ext>
                </a:extLst>
              </p:cNvPr>
              <p:cNvSpPr/>
              <p:nvPr/>
            </p:nvSpPr>
            <p:spPr>
              <a:xfrm>
                <a:off x="4529005" y="4041182"/>
                <a:ext cx="617477" cy="647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D6C5CF-FC49-2161-4997-4F4F7EC25031}"/>
                  </a:ext>
                </a:extLst>
              </p:cNvPr>
              <p:cNvSpPr txBox="1"/>
              <p:nvPr/>
            </p:nvSpPr>
            <p:spPr>
              <a:xfrm>
                <a:off x="4686977" y="4157229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</a:rPr>
                  <a:t>P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B1768B-5E03-16A9-FEF2-C230C1D254D2}"/>
                </a:ext>
              </a:extLst>
            </p:cNvPr>
            <p:cNvSpPr txBox="1"/>
            <p:nvPr/>
          </p:nvSpPr>
          <p:spPr>
            <a:xfrm>
              <a:off x="4527923" y="439197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(4,0)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17D7E0F3-61AC-15BD-3C99-A795AE15A45D}"/>
              </a:ext>
            </a:extLst>
          </p:cNvPr>
          <p:cNvSpPr/>
          <p:nvPr/>
        </p:nvSpPr>
        <p:spPr>
          <a:xfrm rot="10800000">
            <a:off x="3319078" y="4828902"/>
            <a:ext cx="439145" cy="2672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49AEE-5F58-DB47-9AAB-770D76749E50}"/>
              </a:ext>
            </a:extLst>
          </p:cNvPr>
          <p:cNvSpPr txBox="1"/>
          <p:nvPr/>
        </p:nvSpPr>
        <p:spPr>
          <a:xfrm>
            <a:off x="3310374" y="50386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0" name="&quot;No&quot; Symbol 9">
            <a:extLst>
              <a:ext uri="{FF2B5EF4-FFF2-40B4-BE49-F238E27FC236}">
                <a16:creationId xmlns:a16="http://schemas.microsoft.com/office/drawing/2014/main" id="{7436EEC8-0B95-BF3F-5F5F-5FAF2BBD9A5E}"/>
              </a:ext>
            </a:extLst>
          </p:cNvPr>
          <p:cNvSpPr/>
          <p:nvPr/>
        </p:nvSpPr>
        <p:spPr>
          <a:xfrm>
            <a:off x="3449039" y="4823453"/>
            <a:ext cx="272317" cy="272317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B1A3CE0-60E8-87CC-CB56-1D5785565457}"/>
              </a:ext>
            </a:extLst>
          </p:cNvPr>
          <p:cNvSpPr/>
          <p:nvPr/>
        </p:nvSpPr>
        <p:spPr>
          <a:xfrm rot="5400000" flipV="1">
            <a:off x="3836893" y="5331776"/>
            <a:ext cx="301687" cy="2672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F56CE-6AFA-9135-2B27-EED5C80B2AE1}"/>
              </a:ext>
            </a:extLst>
          </p:cNvPr>
          <p:cNvSpPr txBox="1"/>
          <p:nvPr/>
        </p:nvSpPr>
        <p:spPr>
          <a:xfrm>
            <a:off x="4057382" y="533390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3" name="&quot;No&quot; Symbol 12">
            <a:extLst>
              <a:ext uri="{FF2B5EF4-FFF2-40B4-BE49-F238E27FC236}">
                <a16:creationId xmlns:a16="http://schemas.microsoft.com/office/drawing/2014/main" id="{91A055DE-DC41-AC0E-C026-F02EA1C2FEC4}"/>
              </a:ext>
            </a:extLst>
          </p:cNvPr>
          <p:cNvSpPr/>
          <p:nvPr/>
        </p:nvSpPr>
        <p:spPr>
          <a:xfrm>
            <a:off x="3837877" y="5277170"/>
            <a:ext cx="272317" cy="272317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448A52-8AA1-4220-435F-2ECA1FC3371C}"/>
              </a:ext>
            </a:extLst>
          </p:cNvPr>
          <p:cNvGrpSpPr/>
          <p:nvPr/>
        </p:nvGrpSpPr>
        <p:grpSpPr>
          <a:xfrm>
            <a:off x="7111029" y="4625323"/>
            <a:ext cx="768862" cy="1153124"/>
            <a:chOff x="7111029" y="4625323"/>
            <a:chExt cx="768862" cy="11531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5A6E23-3AFD-459D-1DFB-D89D11F42530}"/>
                </a:ext>
              </a:extLst>
            </p:cNvPr>
            <p:cNvGrpSpPr/>
            <p:nvPr/>
          </p:nvGrpSpPr>
          <p:grpSpPr>
            <a:xfrm>
              <a:off x="7111029" y="4678553"/>
              <a:ext cx="618559" cy="720129"/>
              <a:chOff x="4527923" y="4041182"/>
              <a:chExt cx="618559" cy="72012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B35BB62-CAEB-1FD1-4D6A-264898E0FA94}"/>
                  </a:ext>
                </a:extLst>
              </p:cNvPr>
              <p:cNvGrpSpPr/>
              <p:nvPr/>
            </p:nvGrpSpPr>
            <p:grpSpPr>
              <a:xfrm>
                <a:off x="4529005" y="4041182"/>
                <a:ext cx="617477" cy="647598"/>
                <a:chOff x="4529005" y="4041182"/>
                <a:chExt cx="617477" cy="6475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58CA2CD-BB5C-5F02-4A32-A16F09B13BC0}"/>
                    </a:ext>
                  </a:extLst>
                </p:cNvPr>
                <p:cNvSpPr/>
                <p:nvPr/>
              </p:nvSpPr>
              <p:spPr>
                <a:xfrm>
                  <a:off x="4529005" y="4041182"/>
                  <a:ext cx="617477" cy="6475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03C2EC-6491-00DC-68D8-800CC40B0200}"/>
                    </a:ext>
                  </a:extLst>
                </p:cNvPr>
                <p:cNvSpPr txBox="1"/>
                <p:nvPr/>
              </p:nvSpPr>
              <p:spPr>
                <a:xfrm>
                  <a:off x="4686977" y="4157229"/>
                  <a:ext cx="3209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00B0F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74CB18-2D75-939D-1F4D-4CB280529290}"/>
                  </a:ext>
                </a:extLst>
              </p:cNvPr>
              <p:cNvSpPr txBox="1"/>
              <p:nvPr/>
            </p:nvSpPr>
            <p:spPr>
              <a:xfrm>
                <a:off x="4527923" y="439197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(4,4)</a:t>
                </a:r>
              </a:p>
            </p:txBody>
          </p:sp>
        </p:grp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0D309583-3EC6-0A64-90EE-9DBE7F47139D}"/>
                </a:ext>
              </a:extLst>
            </p:cNvPr>
            <p:cNvSpPr/>
            <p:nvPr/>
          </p:nvSpPr>
          <p:spPr>
            <a:xfrm>
              <a:off x="7578204" y="4862034"/>
              <a:ext cx="301687" cy="267237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FFAD8A-C59B-5302-517E-68EC869F140E}"/>
                </a:ext>
              </a:extLst>
            </p:cNvPr>
            <p:cNvSpPr txBox="1"/>
            <p:nvPr/>
          </p:nvSpPr>
          <p:spPr>
            <a:xfrm>
              <a:off x="7511318" y="462532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21" name="&quot;No&quot; Symbol 20">
              <a:extLst>
                <a:ext uri="{FF2B5EF4-FFF2-40B4-BE49-F238E27FC236}">
                  <a16:creationId xmlns:a16="http://schemas.microsoft.com/office/drawing/2014/main" id="{A556A58C-DCB3-0DC3-546F-0BB19A5A420C}"/>
                </a:ext>
              </a:extLst>
            </p:cNvPr>
            <p:cNvSpPr/>
            <p:nvPr/>
          </p:nvSpPr>
          <p:spPr>
            <a:xfrm>
              <a:off x="7548902" y="4884675"/>
              <a:ext cx="272317" cy="272317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17B4C3-7A99-CBD6-65F0-769DC18E71A8}"/>
                </a:ext>
              </a:extLst>
            </p:cNvPr>
            <p:cNvGrpSpPr/>
            <p:nvPr/>
          </p:nvGrpSpPr>
          <p:grpSpPr>
            <a:xfrm>
              <a:off x="7291971" y="5352382"/>
              <a:ext cx="513175" cy="426065"/>
              <a:chOff x="7291971" y="5352382"/>
              <a:chExt cx="513175" cy="426065"/>
            </a:xfrm>
          </p:grpSpPr>
          <p:sp>
            <p:nvSpPr>
              <p:cNvPr id="22" name="Right Arrow 21">
                <a:extLst>
                  <a:ext uri="{FF2B5EF4-FFF2-40B4-BE49-F238E27FC236}">
                    <a16:creationId xmlns:a16="http://schemas.microsoft.com/office/drawing/2014/main" id="{BD794C96-E377-1152-8F1F-EC5D4200AFA9}"/>
                  </a:ext>
                </a:extLst>
              </p:cNvPr>
              <p:cNvSpPr/>
              <p:nvPr/>
            </p:nvSpPr>
            <p:spPr>
              <a:xfrm rot="5400000" flipV="1">
                <a:off x="7290987" y="5406988"/>
                <a:ext cx="301687" cy="26723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3E8C22-F2CB-156D-F479-26A00B7974CC}"/>
                  </a:ext>
                </a:extLst>
              </p:cNvPr>
              <p:cNvSpPr txBox="1"/>
              <p:nvPr/>
            </p:nvSpPr>
            <p:spPr>
              <a:xfrm>
                <a:off x="7511476" y="5409115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</a:p>
            </p:txBody>
          </p:sp>
          <p:sp>
            <p:nvSpPr>
              <p:cNvPr id="24" name="&quot;No&quot; Symbol 23">
                <a:extLst>
                  <a:ext uri="{FF2B5EF4-FFF2-40B4-BE49-F238E27FC236}">
                    <a16:creationId xmlns:a16="http://schemas.microsoft.com/office/drawing/2014/main" id="{850ED225-7DBB-7C80-C75E-5AC4A219E055}"/>
                  </a:ext>
                </a:extLst>
              </p:cNvPr>
              <p:cNvSpPr/>
              <p:nvPr/>
            </p:nvSpPr>
            <p:spPr>
              <a:xfrm>
                <a:off x="7291971" y="5352382"/>
                <a:ext cx="272317" cy="272317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0DA051-86C5-7725-60DC-1F761D027E32}"/>
              </a:ext>
            </a:extLst>
          </p:cNvPr>
          <p:cNvGrpSpPr/>
          <p:nvPr/>
        </p:nvGrpSpPr>
        <p:grpSpPr>
          <a:xfrm>
            <a:off x="6972985" y="1588664"/>
            <a:ext cx="886826" cy="881570"/>
            <a:chOff x="6972985" y="1588664"/>
            <a:chExt cx="886826" cy="88157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CECBBAE-FDF9-35D1-5F6F-DA88D320EA6A}"/>
                </a:ext>
              </a:extLst>
            </p:cNvPr>
            <p:cNvGrpSpPr/>
            <p:nvPr/>
          </p:nvGrpSpPr>
          <p:grpSpPr>
            <a:xfrm>
              <a:off x="7039752" y="1750105"/>
              <a:ext cx="618559" cy="720129"/>
              <a:chOff x="4527923" y="4041182"/>
              <a:chExt cx="618559" cy="72012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8561D5C-9DDB-263E-13B0-5CD54313C435}"/>
                  </a:ext>
                </a:extLst>
              </p:cNvPr>
              <p:cNvGrpSpPr/>
              <p:nvPr/>
            </p:nvGrpSpPr>
            <p:grpSpPr>
              <a:xfrm>
                <a:off x="4529005" y="4041182"/>
                <a:ext cx="617477" cy="647598"/>
                <a:chOff x="4529005" y="4041182"/>
                <a:chExt cx="617477" cy="647598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A18262A-F9B7-A220-B562-42E79E953993}"/>
                    </a:ext>
                  </a:extLst>
                </p:cNvPr>
                <p:cNvSpPr/>
                <p:nvPr/>
              </p:nvSpPr>
              <p:spPr>
                <a:xfrm>
                  <a:off x="4529005" y="4041182"/>
                  <a:ext cx="617477" cy="6475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3AFE547-34EB-AC84-ED7D-3E612A6078CD}"/>
                    </a:ext>
                  </a:extLst>
                </p:cNvPr>
                <p:cNvSpPr txBox="1"/>
                <p:nvPr/>
              </p:nvSpPr>
              <p:spPr>
                <a:xfrm>
                  <a:off x="4686977" y="4157229"/>
                  <a:ext cx="3209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00B0F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306DCA-A7B5-520D-3556-5B6EB354A837}"/>
                  </a:ext>
                </a:extLst>
              </p:cNvPr>
              <p:cNvSpPr txBox="1"/>
              <p:nvPr/>
            </p:nvSpPr>
            <p:spPr>
              <a:xfrm>
                <a:off x="4527923" y="439197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(0,4)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592A6F-AE66-B424-E254-83C026DD5CB9}"/>
                </a:ext>
              </a:extLst>
            </p:cNvPr>
            <p:cNvGrpSpPr/>
            <p:nvPr/>
          </p:nvGrpSpPr>
          <p:grpSpPr>
            <a:xfrm>
              <a:off x="7491238" y="1731937"/>
              <a:ext cx="368573" cy="531669"/>
              <a:chOff x="7663718" y="4777723"/>
              <a:chExt cx="368573" cy="531669"/>
            </a:xfrm>
          </p:grpSpPr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22BF85D-5164-558D-3C4B-28F13679D61C}"/>
                  </a:ext>
                </a:extLst>
              </p:cNvPr>
              <p:cNvSpPr/>
              <p:nvPr/>
            </p:nvSpPr>
            <p:spPr>
              <a:xfrm>
                <a:off x="7730604" y="5014434"/>
                <a:ext cx="301687" cy="26723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0ECF2F-FC9C-574B-DF8D-4A9B592AD553}"/>
                  </a:ext>
                </a:extLst>
              </p:cNvPr>
              <p:cNvSpPr txBox="1"/>
              <p:nvPr/>
            </p:nvSpPr>
            <p:spPr>
              <a:xfrm>
                <a:off x="7663718" y="477772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</a:p>
            </p:txBody>
          </p:sp>
          <p:sp>
            <p:nvSpPr>
              <p:cNvPr id="34" name="&quot;No&quot; Symbol 33">
                <a:extLst>
                  <a:ext uri="{FF2B5EF4-FFF2-40B4-BE49-F238E27FC236}">
                    <a16:creationId xmlns:a16="http://schemas.microsoft.com/office/drawing/2014/main" id="{9C5E9BFE-FDD4-DF2C-B2A9-539DCB81DB02}"/>
                  </a:ext>
                </a:extLst>
              </p:cNvPr>
              <p:cNvSpPr/>
              <p:nvPr/>
            </p:nvSpPr>
            <p:spPr>
              <a:xfrm>
                <a:off x="7701302" y="5037075"/>
                <a:ext cx="272317" cy="272317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5166157C-6263-F4A7-8C13-41A3D31783BF}"/>
                </a:ext>
              </a:extLst>
            </p:cNvPr>
            <p:cNvSpPr/>
            <p:nvPr/>
          </p:nvSpPr>
          <p:spPr>
            <a:xfrm rot="16200000">
              <a:off x="7225239" y="1606138"/>
              <a:ext cx="301687" cy="267237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A38003C-AB87-7572-61DE-D025F9590845}"/>
                </a:ext>
              </a:extLst>
            </p:cNvPr>
            <p:cNvSpPr txBox="1"/>
            <p:nvPr/>
          </p:nvSpPr>
          <p:spPr>
            <a:xfrm>
              <a:off x="6972985" y="158866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38" name="&quot;No&quot; Symbol 37">
              <a:extLst>
                <a:ext uri="{FF2B5EF4-FFF2-40B4-BE49-F238E27FC236}">
                  <a16:creationId xmlns:a16="http://schemas.microsoft.com/office/drawing/2014/main" id="{B3528D62-A488-749C-ED85-6781E5D91CB9}"/>
                </a:ext>
              </a:extLst>
            </p:cNvPr>
            <p:cNvSpPr/>
            <p:nvPr/>
          </p:nvSpPr>
          <p:spPr>
            <a:xfrm>
              <a:off x="7247411" y="1639827"/>
              <a:ext cx="272317" cy="272317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701CCD-BC30-FDDF-486F-E50D81FFF069}"/>
              </a:ext>
            </a:extLst>
          </p:cNvPr>
          <p:cNvGrpSpPr/>
          <p:nvPr/>
        </p:nvGrpSpPr>
        <p:grpSpPr>
          <a:xfrm>
            <a:off x="3318157" y="1710221"/>
            <a:ext cx="897699" cy="906966"/>
            <a:chOff x="3318157" y="1710221"/>
            <a:chExt cx="897699" cy="90696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90C24A8-7124-DD6C-3927-37B755E7B9CE}"/>
                </a:ext>
              </a:extLst>
            </p:cNvPr>
            <p:cNvGrpSpPr/>
            <p:nvPr/>
          </p:nvGrpSpPr>
          <p:grpSpPr>
            <a:xfrm>
              <a:off x="3597297" y="1871662"/>
              <a:ext cx="618559" cy="720129"/>
              <a:chOff x="4527923" y="4041182"/>
              <a:chExt cx="618559" cy="72012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98D46DF-104E-FF47-ABDC-E63E219B16A5}"/>
                  </a:ext>
                </a:extLst>
              </p:cNvPr>
              <p:cNvGrpSpPr/>
              <p:nvPr/>
            </p:nvGrpSpPr>
            <p:grpSpPr>
              <a:xfrm>
                <a:off x="4529005" y="4041182"/>
                <a:ext cx="617477" cy="647598"/>
                <a:chOff x="4529005" y="4041182"/>
                <a:chExt cx="617477" cy="64759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71D57C0-7F35-B845-9F84-0239AE696C01}"/>
                    </a:ext>
                  </a:extLst>
                </p:cNvPr>
                <p:cNvSpPr/>
                <p:nvPr/>
              </p:nvSpPr>
              <p:spPr>
                <a:xfrm>
                  <a:off x="4529005" y="4041182"/>
                  <a:ext cx="617477" cy="6475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5C11D88-8809-44EB-A040-316EC435DC31}"/>
                    </a:ext>
                  </a:extLst>
                </p:cNvPr>
                <p:cNvSpPr txBox="1"/>
                <p:nvPr/>
              </p:nvSpPr>
              <p:spPr>
                <a:xfrm>
                  <a:off x="4686977" y="4157229"/>
                  <a:ext cx="3209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00B0F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473538-88E9-5494-6FCA-5B676291C18B}"/>
                  </a:ext>
                </a:extLst>
              </p:cNvPr>
              <p:cNvSpPr txBox="1"/>
              <p:nvPr/>
            </p:nvSpPr>
            <p:spPr>
              <a:xfrm>
                <a:off x="4527923" y="439197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(0,0)</a:t>
                </a:r>
              </a:p>
            </p:txBody>
          </p:sp>
        </p:grp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6F5C6543-5938-1E12-F6E1-22B73167F8AB}"/>
                </a:ext>
              </a:extLst>
            </p:cNvPr>
            <p:cNvSpPr/>
            <p:nvPr/>
          </p:nvSpPr>
          <p:spPr>
            <a:xfrm rot="16200000">
              <a:off x="3782784" y="1727695"/>
              <a:ext cx="301687" cy="267237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4CCC22-C3FF-D059-7065-A6C11161A22B}"/>
                </a:ext>
              </a:extLst>
            </p:cNvPr>
            <p:cNvSpPr txBox="1"/>
            <p:nvPr/>
          </p:nvSpPr>
          <p:spPr>
            <a:xfrm>
              <a:off x="3530530" y="171022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46" name="&quot;No&quot; Symbol 45">
              <a:extLst>
                <a:ext uri="{FF2B5EF4-FFF2-40B4-BE49-F238E27FC236}">
                  <a16:creationId xmlns:a16="http://schemas.microsoft.com/office/drawing/2014/main" id="{BF2EC123-048A-BBC8-E06B-3AF6C1D800C3}"/>
                </a:ext>
              </a:extLst>
            </p:cNvPr>
            <p:cNvSpPr/>
            <p:nvPr/>
          </p:nvSpPr>
          <p:spPr>
            <a:xfrm>
              <a:off x="3804956" y="1761384"/>
              <a:ext cx="272317" cy="272317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753306F2-53DE-2212-9992-40F7C2622277}"/>
                </a:ext>
              </a:extLst>
            </p:cNvPr>
            <p:cNvSpPr/>
            <p:nvPr/>
          </p:nvSpPr>
          <p:spPr>
            <a:xfrm rot="10800000">
              <a:off x="3326861" y="2038139"/>
              <a:ext cx="439145" cy="267237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7B0013-A73D-1AB0-3DCA-50AD648B1B7B}"/>
                </a:ext>
              </a:extLst>
            </p:cNvPr>
            <p:cNvSpPr txBox="1"/>
            <p:nvPr/>
          </p:nvSpPr>
          <p:spPr>
            <a:xfrm>
              <a:off x="3318157" y="224785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59" name="&quot;No&quot; Symbol 58">
              <a:extLst>
                <a:ext uri="{FF2B5EF4-FFF2-40B4-BE49-F238E27FC236}">
                  <a16:creationId xmlns:a16="http://schemas.microsoft.com/office/drawing/2014/main" id="{BC49B8D9-36CD-15DE-91D6-CF0F85F75D7E}"/>
                </a:ext>
              </a:extLst>
            </p:cNvPr>
            <p:cNvSpPr/>
            <p:nvPr/>
          </p:nvSpPr>
          <p:spPr>
            <a:xfrm>
              <a:off x="3456822" y="2032690"/>
              <a:ext cx="272317" cy="272317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28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19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4F518-8DD4-88C0-F81D-575D78048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F824-6504-C1E5-B819-AD586B44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Recalculate Player-Treasure distance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AD7552-C2E4-903D-1D1E-91184E379D33}"/>
              </a:ext>
            </a:extLst>
          </p:cNvPr>
          <p:cNvGrpSpPr/>
          <p:nvPr/>
        </p:nvGrpSpPr>
        <p:grpSpPr>
          <a:xfrm>
            <a:off x="3854118" y="2069372"/>
            <a:ext cx="3688961" cy="245540"/>
            <a:chOff x="3681351" y="2389909"/>
            <a:chExt cx="2497776" cy="1662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525FA2-962B-E6C8-E4D9-6EC8C22BFCD1}"/>
                </a:ext>
              </a:extLst>
            </p:cNvPr>
            <p:cNvSpPr/>
            <p:nvPr/>
          </p:nvSpPr>
          <p:spPr>
            <a:xfrm>
              <a:off x="3681351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4C7E4B-DC68-DA5B-F262-DD46FA6A1F89}"/>
                </a:ext>
              </a:extLst>
            </p:cNvPr>
            <p:cNvSpPr/>
            <p:nvPr/>
          </p:nvSpPr>
          <p:spPr>
            <a:xfrm>
              <a:off x="4264232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DE10F2-7754-DFCB-4307-61687A2069E6}"/>
                </a:ext>
              </a:extLst>
            </p:cNvPr>
            <p:cNvSpPr/>
            <p:nvPr/>
          </p:nvSpPr>
          <p:spPr>
            <a:xfrm>
              <a:off x="484711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622732-C14F-AE93-D2E1-683C8F059FFB}"/>
                </a:ext>
              </a:extLst>
            </p:cNvPr>
            <p:cNvSpPr/>
            <p:nvPr/>
          </p:nvSpPr>
          <p:spPr>
            <a:xfrm>
              <a:off x="5429994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2FA099F-0237-7535-FD80-0CBE8E3330B5}"/>
                </a:ext>
              </a:extLst>
            </p:cNvPr>
            <p:cNvSpPr/>
            <p:nvPr/>
          </p:nvSpPr>
          <p:spPr>
            <a:xfrm>
              <a:off x="6012873" y="2389909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974E9CE-E5B0-D5C7-4CEE-054CC1F28E38}"/>
              </a:ext>
            </a:extLst>
          </p:cNvPr>
          <p:cNvSpPr/>
          <p:nvPr/>
        </p:nvSpPr>
        <p:spPr>
          <a:xfrm>
            <a:off x="3854118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A1785D-15F1-1AF0-E847-1E88ECE531A1}"/>
              </a:ext>
            </a:extLst>
          </p:cNvPr>
          <p:cNvSpPr/>
          <p:nvPr/>
        </p:nvSpPr>
        <p:spPr>
          <a:xfrm>
            <a:off x="4714974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F292D9-9401-1C9F-6B26-574AE7CAFEB6}"/>
              </a:ext>
            </a:extLst>
          </p:cNvPr>
          <p:cNvSpPr/>
          <p:nvPr/>
        </p:nvSpPr>
        <p:spPr>
          <a:xfrm>
            <a:off x="5575830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64AF66-B0E6-7183-862C-9B52A02141CB}"/>
              </a:ext>
            </a:extLst>
          </p:cNvPr>
          <p:cNvSpPr/>
          <p:nvPr/>
        </p:nvSpPr>
        <p:spPr>
          <a:xfrm>
            <a:off x="7297539" y="2795371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960579-E887-BE56-4B84-943F128ABB4A}"/>
              </a:ext>
            </a:extLst>
          </p:cNvPr>
          <p:cNvGrpSpPr/>
          <p:nvPr/>
        </p:nvGrpSpPr>
        <p:grpSpPr>
          <a:xfrm>
            <a:off x="3854118" y="3521370"/>
            <a:ext cx="3688961" cy="245540"/>
            <a:chOff x="3681351" y="3429000"/>
            <a:chExt cx="2497776" cy="16625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4D6464-5BF7-C3A2-00D7-28420E5420A1}"/>
                </a:ext>
              </a:extLst>
            </p:cNvPr>
            <p:cNvSpPr/>
            <p:nvPr/>
          </p:nvSpPr>
          <p:spPr>
            <a:xfrm>
              <a:off x="3681351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FA1775-6355-EEE2-E589-697F0EC03ED8}"/>
                </a:ext>
              </a:extLst>
            </p:cNvPr>
            <p:cNvSpPr/>
            <p:nvPr/>
          </p:nvSpPr>
          <p:spPr>
            <a:xfrm>
              <a:off x="4264232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EDFC05D-CD7A-944A-5B22-66C1DD004DED}"/>
                </a:ext>
              </a:extLst>
            </p:cNvPr>
            <p:cNvSpPr/>
            <p:nvPr/>
          </p:nvSpPr>
          <p:spPr>
            <a:xfrm>
              <a:off x="484711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C045DE-BCA5-6E87-B81C-00A8671C86F2}"/>
                </a:ext>
              </a:extLst>
            </p:cNvPr>
            <p:cNvSpPr/>
            <p:nvPr/>
          </p:nvSpPr>
          <p:spPr>
            <a:xfrm>
              <a:off x="5429994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DEB11E-F4BB-4E28-0D58-773E51DD2F49}"/>
                </a:ext>
              </a:extLst>
            </p:cNvPr>
            <p:cNvSpPr/>
            <p:nvPr/>
          </p:nvSpPr>
          <p:spPr>
            <a:xfrm>
              <a:off x="6012873" y="342900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559ACA6-2E3C-4335-2934-C73F66887370}"/>
              </a:ext>
            </a:extLst>
          </p:cNvPr>
          <p:cNvSpPr/>
          <p:nvPr/>
        </p:nvSpPr>
        <p:spPr>
          <a:xfrm>
            <a:off x="3854118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DA0504-31E6-93CF-C8FB-851CA1DDED5A}"/>
              </a:ext>
            </a:extLst>
          </p:cNvPr>
          <p:cNvSpPr/>
          <p:nvPr/>
        </p:nvSpPr>
        <p:spPr>
          <a:xfrm>
            <a:off x="5575830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A22311-CA3A-E090-C7A0-4F66171124A8}"/>
              </a:ext>
            </a:extLst>
          </p:cNvPr>
          <p:cNvSpPr/>
          <p:nvPr/>
        </p:nvSpPr>
        <p:spPr>
          <a:xfrm>
            <a:off x="6436686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9E5E32-7D6A-7DD7-7F03-02BBEE315EC8}"/>
              </a:ext>
            </a:extLst>
          </p:cNvPr>
          <p:cNvSpPr/>
          <p:nvPr/>
        </p:nvSpPr>
        <p:spPr>
          <a:xfrm>
            <a:off x="7297539" y="4247369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4CD8D7-491C-0E26-71AF-FB3211C3F7DA}"/>
              </a:ext>
            </a:extLst>
          </p:cNvPr>
          <p:cNvGrpSpPr/>
          <p:nvPr/>
        </p:nvGrpSpPr>
        <p:grpSpPr>
          <a:xfrm>
            <a:off x="3854118" y="4973369"/>
            <a:ext cx="3688961" cy="245540"/>
            <a:chOff x="3681351" y="4356190"/>
            <a:chExt cx="2497776" cy="1662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B66FEA0-56C1-D85B-56A5-64446B355FFD}"/>
                </a:ext>
              </a:extLst>
            </p:cNvPr>
            <p:cNvSpPr/>
            <p:nvPr/>
          </p:nvSpPr>
          <p:spPr>
            <a:xfrm>
              <a:off x="3681351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B73F4AA-87C7-8F85-AFAE-A91FB4687F79}"/>
                </a:ext>
              </a:extLst>
            </p:cNvPr>
            <p:cNvSpPr/>
            <p:nvPr/>
          </p:nvSpPr>
          <p:spPr>
            <a:xfrm>
              <a:off x="4264232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2326E9E-801D-3ADC-F6FB-0596A75C80F8}"/>
                </a:ext>
              </a:extLst>
            </p:cNvPr>
            <p:cNvSpPr/>
            <p:nvPr/>
          </p:nvSpPr>
          <p:spPr>
            <a:xfrm>
              <a:off x="484711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7EA908-3D76-2BEC-88FF-5AC45B9D810F}"/>
                </a:ext>
              </a:extLst>
            </p:cNvPr>
            <p:cNvSpPr/>
            <p:nvPr/>
          </p:nvSpPr>
          <p:spPr>
            <a:xfrm>
              <a:off x="5429994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C847F9-0E28-CED9-FA4E-80E7206FFADF}"/>
                </a:ext>
              </a:extLst>
            </p:cNvPr>
            <p:cNvSpPr/>
            <p:nvPr/>
          </p:nvSpPr>
          <p:spPr>
            <a:xfrm>
              <a:off x="6012873" y="4356190"/>
              <a:ext cx="166254" cy="1662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54036D3-94A5-2F54-BA19-41544288284B}"/>
              </a:ext>
            </a:extLst>
          </p:cNvPr>
          <p:cNvSpPr txBox="1"/>
          <p:nvPr/>
        </p:nvSpPr>
        <p:spPr>
          <a:xfrm>
            <a:off x="3769482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745DBB-5B4C-A0F3-00CE-976A0A2898D8}"/>
              </a:ext>
            </a:extLst>
          </p:cNvPr>
          <p:cNvSpPr txBox="1"/>
          <p:nvPr/>
        </p:nvSpPr>
        <p:spPr>
          <a:xfrm>
            <a:off x="463342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BF8EB4-F08B-B6CA-98D8-98B1028A51FD}"/>
              </a:ext>
            </a:extLst>
          </p:cNvPr>
          <p:cNvSpPr txBox="1"/>
          <p:nvPr/>
        </p:nvSpPr>
        <p:spPr>
          <a:xfrm>
            <a:off x="549736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CED94D-3EF5-E7F4-4853-DA70BEAD1EE3}"/>
              </a:ext>
            </a:extLst>
          </p:cNvPr>
          <p:cNvSpPr txBox="1"/>
          <p:nvPr/>
        </p:nvSpPr>
        <p:spPr>
          <a:xfrm>
            <a:off x="6361301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A2400-96C0-64B2-4E48-0BF5638BB691}"/>
              </a:ext>
            </a:extLst>
          </p:cNvPr>
          <p:cNvSpPr txBox="1"/>
          <p:nvPr/>
        </p:nvSpPr>
        <p:spPr>
          <a:xfrm>
            <a:off x="7225240" y="151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173DEE-BA72-8ACB-0EEE-A0964C6B8307}"/>
              </a:ext>
            </a:extLst>
          </p:cNvPr>
          <p:cNvSpPr txBox="1"/>
          <p:nvPr/>
        </p:nvSpPr>
        <p:spPr>
          <a:xfrm>
            <a:off x="3319078" y="192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E961D2-4A28-101D-7070-C000ABAD6EF7}"/>
              </a:ext>
            </a:extLst>
          </p:cNvPr>
          <p:cNvSpPr txBox="1"/>
          <p:nvPr/>
        </p:nvSpPr>
        <p:spPr>
          <a:xfrm>
            <a:off x="3319078" y="2641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C381A-73E2-452F-A01E-92A537C17983}"/>
              </a:ext>
            </a:extLst>
          </p:cNvPr>
          <p:cNvSpPr txBox="1"/>
          <p:nvPr/>
        </p:nvSpPr>
        <p:spPr>
          <a:xfrm>
            <a:off x="3319078" y="3360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73B0DF-6DC8-7AE5-9188-F2C78D2FCE10}"/>
              </a:ext>
            </a:extLst>
          </p:cNvPr>
          <p:cNvSpPr txBox="1"/>
          <p:nvPr/>
        </p:nvSpPr>
        <p:spPr>
          <a:xfrm>
            <a:off x="3319078" y="4079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779260-BFFF-874D-01BF-641A83EF306A}"/>
              </a:ext>
            </a:extLst>
          </p:cNvPr>
          <p:cNvSpPr txBox="1"/>
          <p:nvPr/>
        </p:nvSpPr>
        <p:spPr>
          <a:xfrm>
            <a:off x="3319078" y="479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EAC422-248B-D6C1-A02C-BFD26D3849BE}"/>
              </a:ext>
            </a:extLst>
          </p:cNvPr>
          <p:cNvSpPr/>
          <p:nvPr/>
        </p:nvSpPr>
        <p:spPr>
          <a:xfrm>
            <a:off x="4714974" y="4253707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98FFEF-D028-9858-8BDD-ACB6A61F095F}"/>
              </a:ext>
            </a:extLst>
          </p:cNvPr>
          <p:cNvSpPr/>
          <p:nvPr/>
        </p:nvSpPr>
        <p:spPr>
          <a:xfrm>
            <a:off x="6440889" y="2809913"/>
            <a:ext cx="245540" cy="245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96F91C-1C3E-6BCE-BF6D-BF17961E4A42}"/>
              </a:ext>
            </a:extLst>
          </p:cNvPr>
          <p:cNvGrpSpPr/>
          <p:nvPr/>
        </p:nvGrpSpPr>
        <p:grpSpPr>
          <a:xfrm>
            <a:off x="6262960" y="2567553"/>
            <a:ext cx="617477" cy="647598"/>
            <a:chOff x="6262960" y="2567553"/>
            <a:chExt cx="617477" cy="64759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8776FDD-4BD2-0A97-E3FC-C2CAED2FC380}"/>
                </a:ext>
              </a:extLst>
            </p:cNvPr>
            <p:cNvSpPr/>
            <p:nvPr/>
          </p:nvSpPr>
          <p:spPr>
            <a:xfrm>
              <a:off x="6262960" y="2567553"/>
              <a:ext cx="617477" cy="647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ACBDAD-F946-4426-DE94-55E48A23D839}"/>
                </a:ext>
              </a:extLst>
            </p:cNvPr>
            <p:cNvSpPr txBox="1"/>
            <p:nvPr/>
          </p:nvSpPr>
          <p:spPr>
            <a:xfrm>
              <a:off x="6420932" y="2687908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1BBFAB-870C-9B41-B841-8444C7B003B2}"/>
              </a:ext>
            </a:extLst>
          </p:cNvPr>
          <p:cNvSpPr txBox="1"/>
          <p:nvPr/>
        </p:nvSpPr>
        <p:spPr>
          <a:xfrm>
            <a:off x="6272654" y="29013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2DD9CB-A908-2166-C9FB-FB08682F7F42}"/>
              </a:ext>
            </a:extLst>
          </p:cNvPr>
          <p:cNvGrpSpPr/>
          <p:nvPr/>
        </p:nvGrpSpPr>
        <p:grpSpPr>
          <a:xfrm>
            <a:off x="4538699" y="3319664"/>
            <a:ext cx="617477" cy="647598"/>
            <a:chOff x="4529005" y="4041182"/>
            <a:chExt cx="617477" cy="64759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827859-63B1-4147-1FB6-BDAA9F9AB9FD}"/>
                </a:ext>
              </a:extLst>
            </p:cNvPr>
            <p:cNvSpPr/>
            <p:nvPr/>
          </p:nvSpPr>
          <p:spPr>
            <a:xfrm>
              <a:off x="4529005" y="4041182"/>
              <a:ext cx="617477" cy="647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2A8BDB-D00A-E212-4490-B0C4B90A9D8C}"/>
                </a:ext>
              </a:extLst>
            </p:cNvPr>
            <p:cNvSpPr txBox="1"/>
            <p:nvPr/>
          </p:nvSpPr>
          <p:spPr>
            <a:xfrm>
              <a:off x="4686977" y="4157229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P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CBC4045-470F-7284-ED51-AC0B31A3A4CD}"/>
              </a:ext>
            </a:extLst>
          </p:cNvPr>
          <p:cNvSpPr txBox="1"/>
          <p:nvPr/>
        </p:nvSpPr>
        <p:spPr>
          <a:xfrm>
            <a:off x="4887471" y="368401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08F1347-63C2-AE8F-B4F4-D919FB80ACEB}"/>
              </a:ext>
            </a:extLst>
          </p:cNvPr>
          <p:cNvSpPr/>
          <p:nvPr/>
        </p:nvSpPr>
        <p:spPr>
          <a:xfrm rot="16200000">
            <a:off x="4697749" y="3879927"/>
            <a:ext cx="301687" cy="2672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FC912D-E4A3-C103-3509-D3F81A3BA673}"/>
              </a:ext>
            </a:extLst>
          </p:cNvPr>
          <p:cNvSpPr txBox="1"/>
          <p:nvPr/>
        </p:nvSpPr>
        <p:spPr>
          <a:xfrm>
            <a:off x="4519312" y="31832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297E44-8BC5-2FC0-A42A-A1957036671C}"/>
              </a:ext>
            </a:extLst>
          </p:cNvPr>
          <p:cNvSpPr txBox="1"/>
          <p:nvPr/>
        </p:nvSpPr>
        <p:spPr>
          <a:xfrm>
            <a:off x="7726016" y="1883876"/>
            <a:ext cx="429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b="1" dirty="0"/>
              <a:t>new distance &lt; old distance</a:t>
            </a:r>
            <a:r>
              <a:rPr lang="en-US" dirty="0"/>
              <a:t>, then give the user hint that they are </a:t>
            </a:r>
            <a:r>
              <a:rPr lang="en-US" b="1" dirty="0"/>
              <a:t>moving closer </a:t>
            </a:r>
            <a:r>
              <a:rPr lang="en-US" dirty="0"/>
              <a:t>to the treasure</a:t>
            </a:r>
          </a:p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433194-CC62-88BB-CD3D-E5F59DE4E28E}"/>
              </a:ext>
            </a:extLst>
          </p:cNvPr>
          <p:cNvSpPr txBox="1"/>
          <p:nvPr/>
        </p:nvSpPr>
        <p:spPr>
          <a:xfrm>
            <a:off x="7726015" y="3094884"/>
            <a:ext cx="429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new </a:t>
            </a:r>
            <a:r>
              <a:rPr lang="en-US" b="1" dirty="0"/>
              <a:t>distance &gt; old distance, </a:t>
            </a:r>
            <a:r>
              <a:rPr lang="en-US" dirty="0"/>
              <a:t>then give the user hint that they are </a:t>
            </a:r>
            <a:r>
              <a:rPr lang="en-US" b="1" dirty="0"/>
              <a:t>moving farther </a:t>
            </a:r>
            <a:r>
              <a:rPr lang="en-US" dirty="0"/>
              <a:t>from the treasure</a:t>
            </a:r>
          </a:p>
          <a:p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BB227F-357B-893B-C431-A364F7CE06CC}"/>
              </a:ext>
            </a:extLst>
          </p:cNvPr>
          <p:cNvSpPr txBox="1"/>
          <p:nvPr/>
        </p:nvSpPr>
        <p:spPr>
          <a:xfrm>
            <a:off x="7736205" y="4382491"/>
            <a:ext cx="429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new </a:t>
            </a:r>
            <a:r>
              <a:rPr lang="en-US" b="1" dirty="0"/>
              <a:t>distance == old distance</a:t>
            </a:r>
            <a:r>
              <a:rPr lang="en-US" dirty="0"/>
              <a:t>, then give the user hint that they are </a:t>
            </a:r>
            <a:r>
              <a:rPr lang="en-US" b="1" dirty="0"/>
              <a:t>at the same location</a:t>
            </a:r>
            <a:r>
              <a:rPr lang="en-US" dirty="0"/>
              <a:t> as they were before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3C617E-C3E0-AD3C-EB4D-E958A3125898}"/>
              </a:ext>
            </a:extLst>
          </p:cNvPr>
          <p:cNvSpPr txBox="1"/>
          <p:nvPr/>
        </p:nvSpPr>
        <p:spPr>
          <a:xfrm>
            <a:off x="233563" y="5425637"/>
            <a:ext cx="11739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 continue asking the player to move until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player position is the same as treasure position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F26DA2-FDAD-BE0D-8D3B-84A4515F2AB5}"/>
              </a:ext>
            </a:extLst>
          </p:cNvPr>
          <p:cNvSpPr txBox="1"/>
          <p:nvPr/>
        </p:nvSpPr>
        <p:spPr>
          <a:xfrm>
            <a:off x="520106" y="5882871"/>
            <a:ext cx="110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And if </a:t>
            </a: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player moves is same as maximum moves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then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player loses and game ends</a:t>
            </a:r>
            <a:endParaRPr lang="en-US" sz="2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That’s all </a:t>
            </a:r>
          </a:p>
        </p:txBody>
      </p:sp>
    </p:spTree>
    <p:extLst>
      <p:ext uri="{BB962C8B-B14F-4D97-AF65-F5344CB8AC3E}">
        <p14:creationId xmlns:p14="http://schemas.microsoft.com/office/powerpoint/2010/main" val="389379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7FF688B3C1943B4ECEC99E3BB43CC" ma:contentTypeVersion="6" ma:contentTypeDescription="Create a new document." ma:contentTypeScope="" ma:versionID="8f35fd4295288fc87acb777e64988d17">
  <xsd:schema xmlns:xsd="http://www.w3.org/2001/XMLSchema" xmlns:xs="http://www.w3.org/2001/XMLSchema" xmlns:p="http://schemas.microsoft.com/office/2006/metadata/properties" xmlns:ns2="a0e3e070-c456-4c4d-9806-ba71933c9b94" targetNamespace="http://schemas.microsoft.com/office/2006/metadata/properties" ma:root="true" ma:fieldsID="009c998687d10f23a23420e8a72ccd30" ns2:_="">
    <xsd:import namespace="a0e3e070-c456-4c4d-9806-ba71933c9b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3e070-c456-4c4d-9806-ba71933c9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E236E2-653B-4DD0-93F6-EEFE4C29E1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41F331-CFBC-4741-A8A8-27A1AC52B870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a0e3e070-c456-4c4d-9806-ba71933c9b94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A55237F-7B08-4322-82A5-9544F45BA73F}">
  <ds:schemaRefs>
    <ds:schemaRef ds:uri="a0e3e070-c456-4c4d-9806-ba71933c9b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26424</TotalTime>
  <Words>418</Words>
  <Application>Microsoft Macintosh PowerPoint</Application>
  <PresentationFormat>Widescreen</PresentationFormat>
  <Paragraphs>142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Special Course in Software Engineering ‘24</vt:lpstr>
      <vt:lpstr>Grid</vt:lpstr>
      <vt:lpstr>Grid with Player and Treasure</vt:lpstr>
      <vt:lpstr>Calculate Player-Treasure distance</vt:lpstr>
      <vt:lpstr>Player movements</vt:lpstr>
      <vt:lpstr>Illegal moves</vt:lpstr>
      <vt:lpstr>Recalculate Player-Treasure distance</vt:lpstr>
      <vt:lpstr>That’s all </vt:lpstr>
    </vt:vector>
  </TitlesOfParts>
  <Company>University of 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Sauvola</dc:creator>
  <cp:lastModifiedBy>Prabhat Ram</cp:lastModifiedBy>
  <cp:revision>762</cp:revision>
  <cp:lastPrinted>2024-07-13T10:20:04Z</cp:lastPrinted>
  <dcterms:created xsi:type="dcterms:W3CDTF">2018-09-18T06:33:14Z</dcterms:created>
  <dcterms:modified xsi:type="dcterms:W3CDTF">2024-09-10T03:40:39Z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0x010100B027FF688B3C1943B4ECEC99E3BB43CC</vt:lpwstr>
  </property>
</Properties>
</file>