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580" r:id="rId2"/>
    <p:sldId id="742" r:id="rId3"/>
    <p:sldId id="749" r:id="rId4"/>
    <p:sldId id="750" r:id="rId5"/>
    <p:sldId id="743" r:id="rId6"/>
    <p:sldId id="751" r:id="rId7"/>
    <p:sldId id="752" r:id="rId8"/>
    <p:sldId id="746" r:id="rId9"/>
    <p:sldId id="748" r:id="rId10"/>
    <p:sldId id="747" r:id="rId11"/>
    <p:sldId id="744" r:id="rId12"/>
    <p:sldId id="745" r:id="rId13"/>
    <p:sldId id="741" r:id="rId14"/>
    <p:sldId id="526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90"/>
    <p:restoredTop sz="94626"/>
  </p:normalViewPr>
  <p:slideViewPr>
    <p:cSldViewPr snapToGrid="0" snapToObjects="1">
      <p:cViewPr varScale="1">
        <p:scale>
          <a:sx n="78" d="100"/>
          <a:sy n="78" d="100"/>
        </p:scale>
        <p:origin x="129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828800"/>
            <a:ext cx="7772400" cy="900546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85800" y="28194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9" name="Picture 2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6400800"/>
            <a:ext cx="1761005" cy="1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0859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778677"/>
            <a:ext cx="6503987" cy="574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1709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88072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722313" y="44069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855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3982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7638"/>
            <a:ext cx="4040188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9080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17638"/>
            <a:ext cx="4041775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6981" y="259080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274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54039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with Horizontal R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3824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6400800"/>
            <a:ext cx="1761005" cy="1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7641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6400800"/>
            <a:ext cx="1761005" cy="1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87792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354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rgbClr val="354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51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600"/>
        </a:spcBef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Font typeface="Arial" charset="0"/>
        <a:buChar char="•"/>
        <a:defRPr sz="2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6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6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6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649E1-0182-6342-BE54-103E4D478F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8458200" cy="900546"/>
          </a:xfrm>
        </p:spPr>
        <p:txBody>
          <a:bodyPr/>
          <a:lstStyle/>
          <a:p>
            <a:r>
              <a:rPr lang="en-US" dirty="0"/>
              <a:t>For Live Session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381000" y="2895600"/>
            <a:ext cx="8534400" cy="1752600"/>
          </a:xfrm>
        </p:spPr>
        <p:txBody>
          <a:bodyPr/>
          <a:lstStyle/>
          <a:p>
            <a:r>
              <a:rPr lang="en-IN" dirty="0"/>
              <a:t>Unit 8 EDA Case Study</a:t>
            </a:r>
          </a:p>
          <a:p>
            <a:r>
              <a:rPr lang="en-IN" sz="2400" dirty="0"/>
              <a:t>Morgan Nelson</a:t>
            </a:r>
          </a:p>
          <a:p>
            <a:r>
              <a:rPr lang="en-IN" sz="2400" dirty="0"/>
              <a:t>Michael Hedge</a:t>
            </a:r>
          </a:p>
        </p:txBody>
      </p:sp>
    </p:spTree>
    <p:extLst>
      <p:ext uri="{BB962C8B-B14F-4D97-AF65-F5344CB8AC3E}">
        <p14:creationId xmlns:p14="http://schemas.microsoft.com/office/powerpoint/2010/main" val="2167838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F63A3-DCD8-4273-8AF6-ED986D0EA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IBU</a:t>
            </a:r>
          </a:p>
        </p:txBody>
      </p:sp>
      <p:pic>
        <p:nvPicPr>
          <p:cNvPr id="4" name="Picture">
            <a:extLst>
              <a:ext uri="{FF2B5EF4-FFF2-40B4-BE49-F238E27FC236}">
                <a16:creationId xmlns:a16="http://schemas.microsoft.com/office/drawing/2014/main" id="{0596F40A-CEC1-4793-B0F5-AC6B4BC63D2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32306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F63A3-DCD8-4273-8AF6-ED986D0EA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ABV stats and distribution</a:t>
            </a:r>
          </a:p>
        </p:txBody>
      </p:sp>
      <p:pic>
        <p:nvPicPr>
          <p:cNvPr id="4" name="Picture">
            <a:extLst>
              <a:ext uri="{FF2B5EF4-FFF2-40B4-BE49-F238E27FC236}">
                <a16:creationId xmlns:a16="http://schemas.microsoft.com/office/drawing/2014/main" id="{D22D390F-6E76-4C0B-83B5-89796A68D12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-9" y="1309815"/>
            <a:ext cx="3917101" cy="2693774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5" name="Picture">
            <a:extLst>
              <a:ext uri="{FF2B5EF4-FFF2-40B4-BE49-F238E27FC236}">
                <a16:creationId xmlns:a16="http://schemas.microsoft.com/office/drawing/2014/main" id="{B0533049-B2D8-449F-A53D-BF9FFEF8150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4572000" y="2714884"/>
            <a:ext cx="4051223" cy="2681929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6" name="Picture">
            <a:extLst>
              <a:ext uri="{FF2B5EF4-FFF2-40B4-BE49-F238E27FC236}">
                <a16:creationId xmlns:a16="http://schemas.microsoft.com/office/drawing/2014/main" id="{5A9A52A6-1C8E-4977-969B-89A01384EB86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24715" y="4003589"/>
            <a:ext cx="3892378" cy="2786448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62281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05588-7815-42C5-8711-4D5D386E7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ABV to IBU</a:t>
            </a:r>
          </a:p>
        </p:txBody>
      </p:sp>
      <p:pic>
        <p:nvPicPr>
          <p:cNvPr id="8" name="Picture">
            <a:extLst>
              <a:ext uri="{FF2B5EF4-FFF2-40B4-BE49-F238E27FC236}">
                <a16:creationId xmlns:a16="http://schemas.microsoft.com/office/drawing/2014/main" id="{D00EC59C-BFFE-4C6E-AEA9-F85260F7F54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457200" y="1322172"/>
            <a:ext cx="8229600" cy="5257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78607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9866D22-F16C-A645-BAD3-EE9380F9712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/>
                  <a:t>Part 3 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h𝑜𝑢𝑟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9866D22-F16C-A645-BAD3-EE9380F971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8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FA71A8AE-5096-E042-BFFD-BC01E1365037}"/>
              </a:ext>
            </a:extLst>
          </p:cNvPr>
          <p:cNvSpPr txBox="1"/>
          <p:nvPr/>
        </p:nvSpPr>
        <p:spPr>
          <a:xfrm>
            <a:off x="894945" y="2188723"/>
            <a:ext cx="735411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Takeaways</a:t>
            </a:r>
          </a:p>
          <a:p>
            <a:pPr algn="ctr"/>
            <a:r>
              <a:rPr lang="en-US" sz="6000" dirty="0"/>
              <a:t>and </a:t>
            </a:r>
          </a:p>
          <a:p>
            <a:pPr algn="ctr"/>
            <a:r>
              <a:rPr lang="en-US" sz="6000" dirty="0"/>
              <a:t>questions!</a:t>
            </a:r>
          </a:p>
        </p:txBody>
      </p:sp>
    </p:spTree>
    <p:extLst>
      <p:ext uri="{BB962C8B-B14F-4D97-AF65-F5344CB8AC3E}">
        <p14:creationId xmlns:p14="http://schemas.microsoft.com/office/powerpoint/2010/main" val="3568007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6298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D095A-5C7A-4CAC-A53C-94AAE1096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breweries per state</a:t>
            </a:r>
          </a:p>
        </p:txBody>
      </p:sp>
      <p:pic>
        <p:nvPicPr>
          <p:cNvPr id="4" name="Picture">
            <a:extLst>
              <a:ext uri="{FF2B5EF4-FFF2-40B4-BE49-F238E27FC236}">
                <a16:creationId xmlns:a16="http://schemas.microsoft.com/office/drawing/2014/main" id="{AFAEB304-FF37-441B-BB22-1526271BA21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22101" y="1309815"/>
            <a:ext cx="8464700" cy="5412261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7443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D095A-5C7A-4CAC-A53C-94AAE1096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breweries per state</a:t>
            </a:r>
          </a:p>
        </p:txBody>
      </p:sp>
      <p:pic>
        <p:nvPicPr>
          <p:cNvPr id="6" name="Picture">
            <a:extLst>
              <a:ext uri="{FF2B5EF4-FFF2-40B4-BE49-F238E27FC236}">
                <a16:creationId xmlns:a16="http://schemas.microsoft.com/office/drawing/2014/main" id="{C11FCC7E-2344-454F-915B-E1BACBE6F0D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518664" y="1309815"/>
            <a:ext cx="8229600" cy="5412261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90650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D095A-5C7A-4CAC-A53C-94AAE1096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breweries per state</a:t>
            </a:r>
          </a:p>
        </p:txBody>
      </p:sp>
      <p:pic>
        <p:nvPicPr>
          <p:cNvPr id="7" name="Picture">
            <a:extLst>
              <a:ext uri="{FF2B5EF4-FFF2-40B4-BE49-F238E27FC236}">
                <a16:creationId xmlns:a16="http://schemas.microsoft.com/office/drawing/2014/main" id="{897F6139-C700-4C13-8FF0-93E2C8FD3B8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493946" y="1305073"/>
            <a:ext cx="7018962" cy="5441716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92398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69008-E805-48A4-89EF-5839B0E06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data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372F044-704E-4060-87F6-AB9477E452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5307" y="1779371"/>
            <a:ext cx="8229600" cy="49806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DB554D9-D4D4-46B0-A789-802A49E86CFE}"/>
              </a:ext>
            </a:extLst>
          </p:cNvPr>
          <p:cNvSpPr txBox="1"/>
          <p:nvPr/>
        </p:nvSpPr>
        <p:spPr>
          <a:xfrm>
            <a:off x="3002693" y="1371600"/>
            <a:ext cx="303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Original data sets combined</a:t>
            </a:r>
          </a:p>
        </p:txBody>
      </p:sp>
    </p:spTree>
    <p:extLst>
      <p:ext uri="{BB962C8B-B14F-4D97-AF65-F5344CB8AC3E}">
        <p14:creationId xmlns:p14="http://schemas.microsoft.com/office/powerpoint/2010/main" val="3614653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69008-E805-48A4-89EF-5839B0E06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B554D9-D4D4-46B0-A789-802A49E86CFE}"/>
              </a:ext>
            </a:extLst>
          </p:cNvPr>
          <p:cNvSpPr txBox="1"/>
          <p:nvPr/>
        </p:nvSpPr>
        <p:spPr>
          <a:xfrm>
            <a:off x="1828800" y="1409337"/>
            <a:ext cx="4806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Adjusted data set after filling missing values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2708A09-5BF8-4FF8-B602-99D623E750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858904"/>
            <a:ext cx="8229600" cy="490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822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69008-E805-48A4-89EF-5839B0E06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Median ABV per state</a:t>
            </a:r>
          </a:p>
        </p:txBody>
      </p:sp>
      <p:pic>
        <p:nvPicPr>
          <p:cNvPr id="4" name="Picture">
            <a:extLst>
              <a:ext uri="{FF2B5EF4-FFF2-40B4-BE49-F238E27FC236}">
                <a16:creationId xmlns:a16="http://schemas.microsoft.com/office/drawing/2014/main" id="{D672D55D-F139-4E33-BD6C-8F348FE5F4F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457200" y="1309815"/>
            <a:ext cx="8229600" cy="531958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36623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69008-E805-48A4-89EF-5839B0E06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Median IBU per state</a:t>
            </a:r>
          </a:p>
        </p:txBody>
      </p:sp>
      <p:pic>
        <p:nvPicPr>
          <p:cNvPr id="4" name="Picture">
            <a:extLst>
              <a:ext uri="{FF2B5EF4-FFF2-40B4-BE49-F238E27FC236}">
                <a16:creationId xmlns:a16="http://schemas.microsoft.com/office/drawing/2014/main" id="{5F451B5E-B59C-4BFC-980C-15812AA70AD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457200" y="1371600"/>
            <a:ext cx="8229600" cy="5362832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69654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05588-7815-42C5-8711-4D5D386E7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ABV</a:t>
            </a:r>
          </a:p>
        </p:txBody>
      </p:sp>
      <p:pic>
        <p:nvPicPr>
          <p:cNvPr id="4" name="Picture">
            <a:extLst>
              <a:ext uri="{FF2B5EF4-FFF2-40B4-BE49-F238E27FC236}">
                <a16:creationId xmlns:a16="http://schemas.microsoft.com/office/drawing/2014/main" id="{76CA549D-2B35-44D8-A91F-09B807F1486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457200" y="1272746"/>
            <a:ext cx="8229600" cy="544933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15028813"/>
      </p:ext>
    </p:extLst>
  </p:cSld>
  <p:clrMapOvr>
    <a:masterClrMapping/>
  </p:clrMapOvr>
</p:sld>
</file>

<file path=ppt/theme/theme1.xml><?xml version="1.0" encoding="utf-8"?>
<a:theme xmlns:a="http://schemas.openxmlformats.org/drawingml/2006/main" name="1_Body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2U</Template>
  <TotalTime>209</TotalTime>
  <Words>73</Words>
  <Application>Microsoft Office PowerPoint</Application>
  <PresentationFormat>On-screen Show (4:3)</PresentationFormat>
  <Paragraphs>21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Cambria Math</vt:lpstr>
      <vt:lpstr>1_Body Slides</vt:lpstr>
      <vt:lpstr>For Live Session</vt:lpstr>
      <vt:lpstr>How many breweries per state</vt:lpstr>
      <vt:lpstr>How many breweries per state</vt:lpstr>
      <vt:lpstr>How many breweries per state</vt:lpstr>
      <vt:lpstr>Missing data</vt:lpstr>
      <vt:lpstr>Missing data</vt:lpstr>
      <vt:lpstr>Median ABV per state</vt:lpstr>
      <vt:lpstr>Median IBU per state</vt:lpstr>
      <vt:lpstr>Max ABV</vt:lpstr>
      <vt:lpstr>Max IBU</vt:lpstr>
      <vt:lpstr>ABV stats and distribution</vt:lpstr>
      <vt:lpstr>ABV to IBU</vt:lpstr>
      <vt:lpstr>Part 3 (≤1 hour)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 Live Session</dc:title>
  <dc:creator>Microsoft Office User</dc:creator>
  <cp:lastModifiedBy>michael hedge</cp:lastModifiedBy>
  <cp:revision>30</cp:revision>
  <dcterms:created xsi:type="dcterms:W3CDTF">2019-09-23T08:00:29Z</dcterms:created>
  <dcterms:modified xsi:type="dcterms:W3CDTF">2020-02-24T01:35:55Z</dcterms:modified>
</cp:coreProperties>
</file>