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742" r:id="rId3"/>
    <p:sldId id="749" r:id="rId4"/>
    <p:sldId id="750" r:id="rId5"/>
    <p:sldId id="743" r:id="rId6"/>
    <p:sldId id="751" r:id="rId7"/>
    <p:sldId id="752" r:id="rId8"/>
    <p:sldId id="746" r:id="rId9"/>
    <p:sldId id="748" r:id="rId10"/>
    <p:sldId id="747" r:id="rId11"/>
    <p:sldId id="744" r:id="rId12"/>
    <p:sldId id="745" r:id="rId13"/>
    <p:sldId id="741" r:id="rId14"/>
    <p:sldId id="5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9 Case Study </a:t>
            </a:r>
            <a:r>
              <a:rPr lang="en-IN"/>
              <a:t>of Breweries</a:t>
            </a:r>
            <a:endParaRPr lang="en-IN" dirty="0"/>
          </a:p>
          <a:p>
            <a:r>
              <a:rPr lang="en-IN" sz="2400" dirty="0"/>
              <a:t>Morgan Nelson</a:t>
            </a:r>
          </a:p>
          <a:p>
            <a:r>
              <a:rPr lang="en-IN" sz="2400" dirty="0"/>
              <a:t>Michael Hedge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IBU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596F40A-CEC1-4793-B0F5-AC6B4BC63D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3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22D390F-6E76-4C0B-83B5-89796A68D1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9" y="1309815"/>
            <a:ext cx="3917101" cy="26937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B0533049-B2D8-449F-A53D-BF9FFEF81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0" y="2714884"/>
            <a:ext cx="4051223" cy="2681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5A9A52A6-1C8E-4977-969B-89A01384EB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4715" y="4003589"/>
            <a:ext cx="3892378" cy="27864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2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00EC59C-BFFE-4C6E-AEA9-F85260F7F5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25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60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866D22-F16C-A645-BAD3-EE9380F971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Part 3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h𝑜𝑢𝑟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866D22-F16C-A645-BAD3-EE9380F9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A71A8AE-5096-E042-BFFD-BC01E1365037}"/>
              </a:ext>
            </a:extLst>
          </p:cNvPr>
          <p:cNvSpPr txBox="1"/>
          <p:nvPr/>
        </p:nvSpPr>
        <p:spPr>
          <a:xfrm>
            <a:off x="894945" y="2188723"/>
            <a:ext cx="7354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Takeaways</a:t>
            </a:r>
          </a:p>
          <a:p>
            <a:pPr algn="ctr"/>
            <a:r>
              <a:rPr lang="en-US" sz="6000" dirty="0"/>
              <a:t>and </a:t>
            </a:r>
          </a:p>
          <a:p>
            <a:pPr algn="ctr"/>
            <a:r>
              <a:rPr lang="en-US" sz="6000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356800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FAEB304-FF37-441B-BB22-1526271BA2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2101" y="1309815"/>
            <a:ext cx="8464700" cy="5412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4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11FCC7E-2344-454F-915B-E1BACBE6F0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8664" y="1309815"/>
            <a:ext cx="8229600" cy="5412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06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897F6139-C700-4C13-8FF0-93E2C8FD3B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3946" y="1305073"/>
            <a:ext cx="7018962" cy="54417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39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2F044-704E-4060-87F6-AB9477E45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07" y="1779371"/>
            <a:ext cx="8229600" cy="498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B554D9-D4D4-46B0-A789-802A49E86CFE}"/>
              </a:ext>
            </a:extLst>
          </p:cNvPr>
          <p:cNvSpPr txBox="1"/>
          <p:nvPr/>
        </p:nvSpPr>
        <p:spPr>
          <a:xfrm>
            <a:off x="3002693" y="1371600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Original data sets combined</a:t>
            </a:r>
          </a:p>
        </p:txBody>
      </p:sp>
    </p:spTree>
    <p:extLst>
      <p:ext uri="{BB962C8B-B14F-4D97-AF65-F5344CB8AC3E}">
        <p14:creationId xmlns:p14="http://schemas.microsoft.com/office/powerpoint/2010/main" val="36146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554D9-D4D4-46B0-A789-802A49E86CFE}"/>
              </a:ext>
            </a:extLst>
          </p:cNvPr>
          <p:cNvSpPr txBox="1"/>
          <p:nvPr/>
        </p:nvSpPr>
        <p:spPr>
          <a:xfrm>
            <a:off x="1828800" y="1409337"/>
            <a:ext cx="480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Adjusted data set after filling missing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708A09-5BF8-4FF8-B602-99D623E7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8904"/>
            <a:ext cx="8229600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672D55D-F139-4E33-BD6C-8F348FE5F4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09815"/>
            <a:ext cx="8229600" cy="53195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F451B5E-B59C-4BFC-980C-15812AA70A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71600"/>
            <a:ext cx="8229600" cy="53628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6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6CA549D-2B35-44D8-A91F-09B807F148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272746"/>
            <a:ext cx="8229600" cy="54493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028813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5652</TotalTime>
  <Words>74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1_Body Slides</vt:lpstr>
      <vt:lpstr>For Live Session</vt:lpstr>
      <vt:lpstr>How many breweries per state</vt:lpstr>
      <vt:lpstr>How many breweries per state</vt:lpstr>
      <vt:lpstr>How many breweries per state</vt:lpstr>
      <vt:lpstr>Missing data</vt:lpstr>
      <vt:lpstr>Missing data</vt:lpstr>
      <vt:lpstr>Median ABV per state</vt:lpstr>
      <vt:lpstr>Median IBU per state</vt:lpstr>
      <vt:lpstr>Max ABV</vt:lpstr>
      <vt:lpstr>Max IBU</vt:lpstr>
      <vt:lpstr>ABV stats and distribution</vt:lpstr>
      <vt:lpstr>ABV to IBU</vt:lpstr>
      <vt:lpstr>Part 3 (≤1 hour)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michael hedge</cp:lastModifiedBy>
  <cp:revision>31</cp:revision>
  <dcterms:created xsi:type="dcterms:W3CDTF">2019-09-23T08:00:29Z</dcterms:created>
  <dcterms:modified xsi:type="dcterms:W3CDTF">2020-03-06T21:51:32Z</dcterms:modified>
</cp:coreProperties>
</file>