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60" r:id="rId5"/>
    <p:sldId id="280" r:id="rId6"/>
    <p:sldId id="281" r:id="rId7"/>
    <p:sldId id="282" r:id="rId8"/>
    <p:sldId id="261" r:id="rId9"/>
    <p:sldId id="263" r:id="rId10"/>
    <p:sldId id="266" r:id="rId11"/>
    <p:sldId id="283" r:id="rId12"/>
    <p:sldId id="286" r:id="rId13"/>
    <p:sldId id="278" r:id="rId14"/>
    <p:sldId id="287" r:id="rId15"/>
    <p:sldId id="285" r:id="rId16"/>
    <p:sldId id="284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224-82F9-405F-9E6A-C02A98A8A7D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5863-734D-4030-B536-9E209B44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224-82F9-405F-9E6A-C02A98A8A7D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5863-734D-4030-B536-9E209B44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4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224-82F9-405F-9E6A-C02A98A8A7D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5863-734D-4030-B536-9E209B44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224-82F9-405F-9E6A-C02A98A8A7D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5863-734D-4030-B536-9E209B44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224-82F9-405F-9E6A-C02A98A8A7D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5863-734D-4030-B536-9E209B44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2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224-82F9-405F-9E6A-C02A98A8A7D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5863-734D-4030-B536-9E209B44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3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224-82F9-405F-9E6A-C02A98A8A7D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5863-734D-4030-B536-9E209B44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4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224-82F9-405F-9E6A-C02A98A8A7D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5863-734D-4030-B536-9E209B44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224-82F9-405F-9E6A-C02A98A8A7D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5863-734D-4030-B536-9E209B44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224-82F9-405F-9E6A-C02A98A8A7D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5863-734D-4030-B536-9E209B44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224-82F9-405F-9E6A-C02A98A8A7D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5863-734D-4030-B536-9E209B44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4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4224-82F9-405F-9E6A-C02A98A8A7D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95863-734D-4030-B536-9E209B44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9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Spectral </a:t>
            </a:r>
            <a:r>
              <a:rPr lang="en-US" dirty="0" smtClean="0"/>
              <a:t>analysis of multiple </a:t>
            </a:r>
            <a:r>
              <a:rPr lang="en-US" dirty="0" err="1" smtClean="0"/>
              <a:t>timeseries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Kenneth D. Harris</a:t>
            </a:r>
          </a:p>
          <a:p>
            <a:r>
              <a:rPr lang="en-US" dirty="0" smtClean="0"/>
              <a:t>18/2/15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25400"/>
            <a:ext cx="10515600" cy="1325563"/>
          </a:xfrm>
        </p:spPr>
        <p:txBody>
          <a:bodyPr/>
          <a:lstStyle/>
          <a:p>
            <a:r>
              <a:rPr lang="en-GB" dirty="0" smtClean="0"/>
              <a:t>Multi-taper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5325" y="1819274"/>
                <a:ext cx="6638925" cy="49794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Only one window, but average over different taper shapes</a:t>
                </a:r>
              </a:p>
              <a:p>
                <a:r>
                  <a:rPr lang="en-GB" dirty="0" smtClean="0"/>
                  <a:t>Use when you have short </a:t>
                </a:r>
                <a:r>
                  <a:rPr lang="en-GB" dirty="0" smtClean="0"/>
                  <a:t>signals</a:t>
                </a:r>
              </a:p>
              <a:p>
                <a:r>
                  <a:rPr lang="en-GB" dirty="0" smtClean="0"/>
                  <a:t>Taper </a:t>
                </a:r>
                <a:r>
                  <a:rPr lang="en-GB" dirty="0" smtClean="0"/>
                  <a:t>shapes chosen to have fixed </a:t>
                </a:r>
                <a:r>
                  <a:rPr lang="en-GB" dirty="0" smtClean="0"/>
                  <a:t>bandwidth</a:t>
                </a:r>
              </a:p>
              <a:p>
                <a:r>
                  <a:rPr lang="en-GB" dirty="0" smtClean="0"/>
                  <a:t>Multiply both signals by taper, then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GB" dirty="0" smtClean="0"/>
                  <a:t>.</a:t>
                </a:r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NOTE: signals can’t be too short! You need several cycles of an oscillation to even talk about a constant phase relationship…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325" y="1819274"/>
                <a:ext cx="6638925" cy="4979459"/>
              </a:xfrm>
              <a:blipFill rotWithShape="0">
                <a:blip r:embed="rId2"/>
                <a:stretch>
                  <a:fillRect l="-1653" t="-2693" r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.wikimedia.org/wikipedia/commons/b/bd/DPSS_figur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0" y="180975"/>
            <a:ext cx="46482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2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Coherence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Maximum value of cross-spectrum occurs with constant phase relationship</a:t>
                </a:r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Coherence is cross-spectrum divided by RMS of individual spectra: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A complex number: </a:t>
                </a:r>
              </a:p>
              <a:p>
                <a:r>
                  <a:rPr lang="en-GB" dirty="0" smtClean="0"/>
                  <a:t>Magnitude between 0 (independent phases) and 1 (constant phase difference). Note phases do not have to be equal!</a:t>
                </a:r>
              </a:p>
              <a:p>
                <a:r>
                  <a:rPr lang="en-GB" dirty="0" smtClean="0"/>
                  <a:t>Argument is mean phase difference.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8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Transfer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latin typeface="Cambria Math" panose="02040503050406030204" pitchFamily="18" charset="0"/>
                  </a:rPr>
                  <a:t>Transfer function</a:t>
                </a: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Measures how much you should multiply signal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get signal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Can Fourier transform to estimate a linear filter.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8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Seizure over visual cortex</a:t>
            </a:r>
            <a:endParaRPr lang="en-US" dirty="0"/>
          </a:p>
        </p:txBody>
      </p:sp>
      <p:pic>
        <p:nvPicPr>
          <p:cNvPr id="4" name="Seizur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73669" y="1542290"/>
            <a:ext cx="4040188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674084" y="6358109"/>
            <a:ext cx="151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Federico Rossi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7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Cross-spectrum with seed 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66" y="1482408"/>
            <a:ext cx="5293468" cy="50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Coherence magnitude with seed 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14" y="1562894"/>
            <a:ext cx="5486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Cross-spectral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Cross-spectral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 smtClean="0"/>
                  <a:t> is complex and </a:t>
                </a:r>
                <a:r>
                  <a:rPr lang="en-US" i="1" dirty="0" smtClean="0"/>
                  <a:t>Hermitian</a:t>
                </a:r>
              </a:p>
              <a:p>
                <a:pPr lvl="1"/>
                <a:r>
                  <a:rPr lang="en-GB" dirty="0" smtClean="0"/>
                  <a:t>Complex version of a symmetric matrix</a:t>
                </a:r>
              </a:p>
              <a:p>
                <a:pPr lvl="1"/>
                <a:r>
                  <a:rPr lang="en-GB" dirty="0" smtClean="0"/>
                  <a:t>It’s transpose is the same as its complex conjugate</a:t>
                </a:r>
              </a:p>
              <a:p>
                <a:pPr lvl="1"/>
                <a:r>
                  <a:rPr lang="en-GB" dirty="0" smtClean="0"/>
                  <a:t>All eigenvalues are real</a:t>
                </a:r>
              </a:p>
              <a:p>
                <a:pPr lvl="1"/>
                <a:endParaRPr lang="en-GB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0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Eigenvector of cross-spectral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6240" cy="4351338"/>
          </a:xfrm>
        </p:spPr>
        <p:txBody>
          <a:bodyPr/>
          <a:lstStyle/>
          <a:p>
            <a:r>
              <a:rPr lang="en-GB" dirty="0" smtClean="0"/>
              <a:t>No need for a seed pixel</a:t>
            </a:r>
          </a:p>
          <a:p>
            <a:endParaRPr lang="en-GB" dirty="0"/>
          </a:p>
          <a:p>
            <a:r>
              <a:rPr lang="en-GB" dirty="0" smtClean="0"/>
              <a:t>Shows how wave propagates across cortex</a:t>
            </a:r>
          </a:p>
          <a:p>
            <a:endParaRPr lang="en-GB" dirty="0"/>
          </a:p>
          <a:p>
            <a:r>
              <a:rPr lang="en-GB" dirty="0" smtClean="0"/>
              <a:t>Computed using SVD first!</a:t>
            </a:r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21" y="1468650"/>
            <a:ext cx="5836920" cy="51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continuous process defines a probability distribution over the space of possible </a:t>
            </a:r>
            <a:r>
              <a:rPr lang="en-GB" dirty="0" smtClean="0"/>
              <a:t>signals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629989" y="3648891"/>
            <a:ext cx="3823062" cy="18549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Sample space =</a:t>
            </a:r>
          </a:p>
          <a:p>
            <a:pPr algn="ctr"/>
            <a:r>
              <a:rPr lang="en-GB" dirty="0" smtClean="0"/>
              <a:t>all possible LFP signals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5390606" y="3013166"/>
            <a:ext cx="2342605" cy="1776548"/>
          </a:xfrm>
          <a:custGeom>
            <a:avLst/>
            <a:gdLst>
              <a:gd name="connsiteX0" fmla="*/ 0 w 2342605"/>
              <a:gd name="connsiteY0" fmla="*/ 1776548 h 1776548"/>
              <a:gd name="connsiteX1" fmla="*/ 940525 w 2342605"/>
              <a:gd name="connsiteY1" fmla="*/ 357051 h 1776548"/>
              <a:gd name="connsiteX2" fmla="*/ 2342605 w 2342605"/>
              <a:gd name="connsiteY2" fmla="*/ 0 h 177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605" h="1776548">
                <a:moveTo>
                  <a:pt x="0" y="1776548"/>
                </a:moveTo>
                <a:cubicBezTo>
                  <a:pt x="275045" y="1214845"/>
                  <a:pt x="550091" y="653142"/>
                  <a:pt x="940525" y="357051"/>
                </a:cubicBezTo>
                <a:cubicBezTo>
                  <a:pt x="1330959" y="60960"/>
                  <a:pt x="1836782" y="30480"/>
                  <a:pt x="2342605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8264433" y="3265714"/>
            <a:ext cx="322219" cy="735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96598" y="4173679"/>
            <a:ext cx="356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Probability density 0.000343534976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8028432" y="2788920"/>
            <a:ext cx="2286000" cy="338328"/>
          </a:xfrm>
          <a:custGeom>
            <a:avLst/>
            <a:gdLst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93392 w 2286000"/>
              <a:gd name="connsiteY61" fmla="*/ 9144 h 338328"/>
              <a:gd name="connsiteX62" fmla="*/ 1965960 w 2286000"/>
              <a:gd name="connsiteY62" fmla="*/ 18288 h 338328"/>
              <a:gd name="connsiteX63" fmla="*/ 1956816 w 2286000"/>
              <a:gd name="connsiteY63" fmla="*/ 45720 h 338328"/>
              <a:gd name="connsiteX64" fmla="*/ 1938528 w 2286000"/>
              <a:gd name="connsiteY64" fmla="*/ 73152 h 338328"/>
              <a:gd name="connsiteX65" fmla="*/ 1965960 w 2286000"/>
              <a:gd name="connsiteY65" fmla="*/ 82296 h 338328"/>
              <a:gd name="connsiteX66" fmla="*/ 2039112 w 2286000"/>
              <a:gd name="connsiteY66" fmla="*/ 64008 h 338328"/>
              <a:gd name="connsiteX67" fmla="*/ 2103120 w 2286000"/>
              <a:gd name="connsiteY67" fmla="*/ 45720 h 338328"/>
              <a:gd name="connsiteX68" fmla="*/ 2139696 w 2286000"/>
              <a:gd name="connsiteY68" fmla="*/ 54864 h 338328"/>
              <a:gd name="connsiteX69" fmla="*/ 2157984 w 2286000"/>
              <a:gd name="connsiteY69" fmla="*/ 109728 h 338328"/>
              <a:gd name="connsiteX70" fmla="*/ 2176272 w 2286000"/>
              <a:gd name="connsiteY70" fmla="*/ 137160 h 338328"/>
              <a:gd name="connsiteX71" fmla="*/ 2194560 w 2286000"/>
              <a:gd name="connsiteY71" fmla="*/ 192024 h 338328"/>
              <a:gd name="connsiteX72" fmla="*/ 2249424 w 2286000"/>
              <a:gd name="connsiteY72" fmla="*/ 228600 h 338328"/>
              <a:gd name="connsiteX73" fmla="*/ 2276856 w 2286000"/>
              <a:gd name="connsiteY73" fmla="*/ 246888 h 338328"/>
              <a:gd name="connsiteX74" fmla="*/ 2286000 w 2286000"/>
              <a:gd name="connsiteY74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93392 w 2286000"/>
              <a:gd name="connsiteY61" fmla="*/ 9144 h 338328"/>
              <a:gd name="connsiteX62" fmla="*/ 1965960 w 2286000"/>
              <a:gd name="connsiteY62" fmla="*/ 18288 h 338328"/>
              <a:gd name="connsiteX63" fmla="*/ 1938528 w 2286000"/>
              <a:gd name="connsiteY63" fmla="*/ 73152 h 338328"/>
              <a:gd name="connsiteX64" fmla="*/ 1965960 w 2286000"/>
              <a:gd name="connsiteY64" fmla="*/ 82296 h 338328"/>
              <a:gd name="connsiteX65" fmla="*/ 2039112 w 2286000"/>
              <a:gd name="connsiteY65" fmla="*/ 64008 h 338328"/>
              <a:gd name="connsiteX66" fmla="*/ 2103120 w 2286000"/>
              <a:gd name="connsiteY66" fmla="*/ 45720 h 338328"/>
              <a:gd name="connsiteX67" fmla="*/ 2139696 w 2286000"/>
              <a:gd name="connsiteY67" fmla="*/ 54864 h 338328"/>
              <a:gd name="connsiteX68" fmla="*/ 2157984 w 2286000"/>
              <a:gd name="connsiteY68" fmla="*/ 109728 h 338328"/>
              <a:gd name="connsiteX69" fmla="*/ 2176272 w 2286000"/>
              <a:gd name="connsiteY69" fmla="*/ 137160 h 338328"/>
              <a:gd name="connsiteX70" fmla="*/ 2194560 w 2286000"/>
              <a:gd name="connsiteY70" fmla="*/ 192024 h 338328"/>
              <a:gd name="connsiteX71" fmla="*/ 2249424 w 2286000"/>
              <a:gd name="connsiteY71" fmla="*/ 228600 h 338328"/>
              <a:gd name="connsiteX72" fmla="*/ 2276856 w 2286000"/>
              <a:gd name="connsiteY72" fmla="*/ 246888 h 338328"/>
              <a:gd name="connsiteX73" fmla="*/ 2286000 w 2286000"/>
              <a:gd name="connsiteY73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93392 w 2286000"/>
              <a:gd name="connsiteY61" fmla="*/ 9144 h 338328"/>
              <a:gd name="connsiteX62" fmla="*/ 1965960 w 2286000"/>
              <a:gd name="connsiteY62" fmla="*/ 18288 h 338328"/>
              <a:gd name="connsiteX63" fmla="*/ 1938528 w 2286000"/>
              <a:gd name="connsiteY63" fmla="*/ 73152 h 338328"/>
              <a:gd name="connsiteX64" fmla="*/ 2039112 w 2286000"/>
              <a:gd name="connsiteY64" fmla="*/ 64008 h 338328"/>
              <a:gd name="connsiteX65" fmla="*/ 2103120 w 2286000"/>
              <a:gd name="connsiteY65" fmla="*/ 45720 h 338328"/>
              <a:gd name="connsiteX66" fmla="*/ 2139696 w 2286000"/>
              <a:gd name="connsiteY66" fmla="*/ 54864 h 338328"/>
              <a:gd name="connsiteX67" fmla="*/ 2157984 w 2286000"/>
              <a:gd name="connsiteY67" fmla="*/ 109728 h 338328"/>
              <a:gd name="connsiteX68" fmla="*/ 2176272 w 2286000"/>
              <a:gd name="connsiteY68" fmla="*/ 137160 h 338328"/>
              <a:gd name="connsiteX69" fmla="*/ 2194560 w 2286000"/>
              <a:gd name="connsiteY69" fmla="*/ 192024 h 338328"/>
              <a:gd name="connsiteX70" fmla="*/ 2249424 w 2286000"/>
              <a:gd name="connsiteY70" fmla="*/ 228600 h 338328"/>
              <a:gd name="connsiteX71" fmla="*/ 2276856 w 2286000"/>
              <a:gd name="connsiteY71" fmla="*/ 246888 h 338328"/>
              <a:gd name="connsiteX72" fmla="*/ 2286000 w 2286000"/>
              <a:gd name="connsiteY72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93392 w 2286000"/>
              <a:gd name="connsiteY61" fmla="*/ 9144 h 338328"/>
              <a:gd name="connsiteX62" fmla="*/ 1938528 w 2286000"/>
              <a:gd name="connsiteY62" fmla="*/ 73152 h 338328"/>
              <a:gd name="connsiteX63" fmla="*/ 2039112 w 2286000"/>
              <a:gd name="connsiteY63" fmla="*/ 64008 h 338328"/>
              <a:gd name="connsiteX64" fmla="*/ 2103120 w 2286000"/>
              <a:gd name="connsiteY64" fmla="*/ 45720 h 338328"/>
              <a:gd name="connsiteX65" fmla="*/ 2139696 w 2286000"/>
              <a:gd name="connsiteY65" fmla="*/ 54864 h 338328"/>
              <a:gd name="connsiteX66" fmla="*/ 2157984 w 2286000"/>
              <a:gd name="connsiteY66" fmla="*/ 109728 h 338328"/>
              <a:gd name="connsiteX67" fmla="*/ 2176272 w 2286000"/>
              <a:gd name="connsiteY67" fmla="*/ 137160 h 338328"/>
              <a:gd name="connsiteX68" fmla="*/ 2194560 w 2286000"/>
              <a:gd name="connsiteY68" fmla="*/ 192024 h 338328"/>
              <a:gd name="connsiteX69" fmla="*/ 2249424 w 2286000"/>
              <a:gd name="connsiteY69" fmla="*/ 228600 h 338328"/>
              <a:gd name="connsiteX70" fmla="*/ 2276856 w 2286000"/>
              <a:gd name="connsiteY70" fmla="*/ 246888 h 338328"/>
              <a:gd name="connsiteX71" fmla="*/ 2286000 w 2286000"/>
              <a:gd name="connsiteY71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38528 w 2286000"/>
              <a:gd name="connsiteY61" fmla="*/ 73152 h 338328"/>
              <a:gd name="connsiteX62" fmla="*/ 2039112 w 2286000"/>
              <a:gd name="connsiteY62" fmla="*/ 64008 h 338328"/>
              <a:gd name="connsiteX63" fmla="*/ 2103120 w 2286000"/>
              <a:gd name="connsiteY63" fmla="*/ 45720 h 338328"/>
              <a:gd name="connsiteX64" fmla="*/ 2139696 w 2286000"/>
              <a:gd name="connsiteY64" fmla="*/ 54864 h 338328"/>
              <a:gd name="connsiteX65" fmla="*/ 2157984 w 2286000"/>
              <a:gd name="connsiteY65" fmla="*/ 109728 h 338328"/>
              <a:gd name="connsiteX66" fmla="*/ 2176272 w 2286000"/>
              <a:gd name="connsiteY66" fmla="*/ 137160 h 338328"/>
              <a:gd name="connsiteX67" fmla="*/ 2194560 w 2286000"/>
              <a:gd name="connsiteY67" fmla="*/ 192024 h 338328"/>
              <a:gd name="connsiteX68" fmla="*/ 2249424 w 2286000"/>
              <a:gd name="connsiteY68" fmla="*/ 228600 h 338328"/>
              <a:gd name="connsiteX69" fmla="*/ 2276856 w 2286000"/>
              <a:gd name="connsiteY69" fmla="*/ 246888 h 338328"/>
              <a:gd name="connsiteX70" fmla="*/ 2286000 w 2286000"/>
              <a:gd name="connsiteY70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2039112 w 2286000"/>
              <a:gd name="connsiteY61" fmla="*/ 64008 h 338328"/>
              <a:gd name="connsiteX62" fmla="*/ 2103120 w 2286000"/>
              <a:gd name="connsiteY62" fmla="*/ 45720 h 338328"/>
              <a:gd name="connsiteX63" fmla="*/ 2139696 w 2286000"/>
              <a:gd name="connsiteY63" fmla="*/ 54864 h 338328"/>
              <a:gd name="connsiteX64" fmla="*/ 2157984 w 2286000"/>
              <a:gd name="connsiteY64" fmla="*/ 109728 h 338328"/>
              <a:gd name="connsiteX65" fmla="*/ 2176272 w 2286000"/>
              <a:gd name="connsiteY65" fmla="*/ 137160 h 338328"/>
              <a:gd name="connsiteX66" fmla="*/ 2194560 w 2286000"/>
              <a:gd name="connsiteY66" fmla="*/ 192024 h 338328"/>
              <a:gd name="connsiteX67" fmla="*/ 2249424 w 2286000"/>
              <a:gd name="connsiteY67" fmla="*/ 228600 h 338328"/>
              <a:gd name="connsiteX68" fmla="*/ 2276856 w 2286000"/>
              <a:gd name="connsiteY68" fmla="*/ 246888 h 338328"/>
              <a:gd name="connsiteX69" fmla="*/ 2286000 w 2286000"/>
              <a:gd name="connsiteY69" fmla="*/ 219456 h 33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286000" h="338328">
                <a:moveTo>
                  <a:pt x="0" y="265176"/>
                </a:moveTo>
                <a:cubicBezTo>
                  <a:pt x="11368" y="256081"/>
                  <a:pt x="61371" y="218839"/>
                  <a:pt x="73152" y="201168"/>
                </a:cubicBezTo>
                <a:cubicBezTo>
                  <a:pt x="78499" y="193148"/>
                  <a:pt x="77985" y="182357"/>
                  <a:pt x="82296" y="173736"/>
                </a:cubicBezTo>
                <a:cubicBezTo>
                  <a:pt x="87211" y="163906"/>
                  <a:pt x="95669" y="156134"/>
                  <a:pt x="100584" y="146304"/>
                </a:cubicBezTo>
                <a:cubicBezTo>
                  <a:pt x="104895" y="137683"/>
                  <a:pt x="103707" y="126398"/>
                  <a:pt x="109728" y="118872"/>
                </a:cubicBezTo>
                <a:cubicBezTo>
                  <a:pt x="116593" y="110290"/>
                  <a:pt x="128016" y="106680"/>
                  <a:pt x="137160" y="100584"/>
                </a:cubicBezTo>
                <a:cubicBezTo>
                  <a:pt x="143256" y="91440"/>
                  <a:pt x="150533" y="82982"/>
                  <a:pt x="155448" y="73152"/>
                </a:cubicBezTo>
                <a:cubicBezTo>
                  <a:pt x="159759" y="64531"/>
                  <a:pt x="158571" y="53246"/>
                  <a:pt x="164592" y="45720"/>
                </a:cubicBezTo>
                <a:cubicBezTo>
                  <a:pt x="171457" y="37138"/>
                  <a:pt x="182880" y="33528"/>
                  <a:pt x="192024" y="27432"/>
                </a:cubicBezTo>
                <a:cubicBezTo>
                  <a:pt x="195072" y="18288"/>
                  <a:pt x="191529" y="0"/>
                  <a:pt x="201168" y="0"/>
                </a:cubicBezTo>
                <a:cubicBezTo>
                  <a:pt x="214100" y="0"/>
                  <a:pt x="221427" y="16672"/>
                  <a:pt x="228600" y="27432"/>
                </a:cubicBezTo>
                <a:cubicBezTo>
                  <a:pt x="266715" y="84604"/>
                  <a:pt x="198558" y="22472"/>
                  <a:pt x="256032" y="91440"/>
                </a:cubicBezTo>
                <a:cubicBezTo>
                  <a:pt x="263067" y="99883"/>
                  <a:pt x="274320" y="103632"/>
                  <a:pt x="283464" y="109728"/>
                </a:cubicBezTo>
                <a:cubicBezTo>
                  <a:pt x="298475" y="154761"/>
                  <a:pt x="281861" y="123632"/>
                  <a:pt x="320040" y="155448"/>
                </a:cubicBezTo>
                <a:cubicBezTo>
                  <a:pt x="329974" y="163727"/>
                  <a:pt x="337538" y="174601"/>
                  <a:pt x="347472" y="182880"/>
                </a:cubicBezTo>
                <a:cubicBezTo>
                  <a:pt x="355915" y="189915"/>
                  <a:pt x="366112" y="194574"/>
                  <a:pt x="374904" y="201168"/>
                </a:cubicBezTo>
                <a:cubicBezTo>
                  <a:pt x="390517" y="212878"/>
                  <a:pt x="403563" y="228266"/>
                  <a:pt x="420624" y="237744"/>
                </a:cubicBezTo>
                <a:cubicBezTo>
                  <a:pt x="431610" y="243847"/>
                  <a:pt x="445008" y="243840"/>
                  <a:pt x="457200" y="246888"/>
                </a:cubicBezTo>
                <a:cubicBezTo>
                  <a:pt x="466344" y="252984"/>
                  <a:pt x="474802" y="260261"/>
                  <a:pt x="484632" y="265176"/>
                </a:cubicBezTo>
                <a:cubicBezTo>
                  <a:pt x="574110" y="309915"/>
                  <a:pt x="494229" y="259382"/>
                  <a:pt x="557784" y="301752"/>
                </a:cubicBezTo>
                <a:cubicBezTo>
                  <a:pt x="566928" y="292608"/>
                  <a:pt x="577277" y="284528"/>
                  <a:pt x="585216" y="274320"/>
                </a:cubicBezTo>
                <a:cubicBezTo>
                  <a:pt x="661777" y="175884"/>
                  <a:pt x="586945" y="254303"/>
                  <a:pt x="649224" y="192024"/>
                </a:cubicBezTo>
                <a:cubicBezTo>
                  <a:pt x="655269" y="173890"/>
                  <a:pt x="675197" y="110526"/>
                  <a:pt x="685800" y="91440"/>
                </a:cubicBezTo>
                <a:cubicBezTo>
                  <a:pt x="693201" y="78118"/>
                  <a:pt x="704492" y="67349"/>
                  <a:pt x="713232" y="54864"/>
                </a:cubicBezTo>
                <a:cubicBezTo>
                  <a:pt x="725836" y="36858"/>
                  <a:pt x="749808" y="0"/>
                  <a:pt x="749808" y="0"/>
                </a:cubicBezTo>
                <a:cubicBezTo>
                  <a:pt x="752856" y="21336"/>
                  <a:pt x="754725" y="42874"/>
                  <a:pt x="758952" y="64008"/>
                </a:cubicBezTo>
                <a:cubicBezTo>
                  <a:pt x="760842" y="73459"/>
                  <a:pt x="764299" y="82581"/>
                  <a:pt x="768096" y="91440"/>
                </a:cubicBezTo>
                <a:cubicBezTo>
                  <a:pt x="782018" y="123924"/>
                  <a:pt x="786306" y="127898"/>
                  <a:pt x="804672" y="155448"/>
                </a:cubicBezTo>
                <a:cubicBezTo>
                  <a:pt x="813816" y="152400"/>
                  <a:pt x="824084" y="151651"/>
                  <a:pt x="832104" y="146304"/>
                </a:cubicBezTo>
                <a:cubicBezTo>
                  <a:pt x="842864" y="139131"/>
                  <a:pt x="849602" y="127151"/>
                  <a:pt x="859536" y="118872"/>
                </a:cubicBezTo>
                <a:cubicBezTo>
                  <a:pt x="867979" y="111837"/>
                  <a:pt x="877824" y="106680"/>
                  <a:pt x="886968" y="100584"/>
                </a:cubicBezTo>
                <a:cubicBezTo>
                  <a:pt x="896112" y="103632"/>
                  <a:pt x="905541" y="105931"/>
                  <a:pt x="914400" y="109728"/>
                </a:cubicBezTo>
                <a:cubicBezTo>
                  <a:pt x="946884" y="123650"/>
                  <a:pt x="950858" y="127938"/>
                  <a:pt x="978408" y="146304"/>
                </a:cubicBezTo>
                <a:cubicBezTo>
                  <a:pt x="984504" y="155448"/>
                  <a:pt x="985706" y="173736"/>
                  <a:pt x="996696" y="173736"/>
                </a:cubicBezTo>
                <a:cubicBezTo>
                  <a:pt x="1006335" y="173736"/>
                  <a:pt x="997219" y="141993"/>
                  <a:pt x="1005840" y="146304"/>
                </a:cubicBezTo>
                <a:cubicBezTo>
                  <a:pt x="1027518" y="157143"/>
                  <a:pt x="1033462" y="198562"/>
                  <a:pt x="1042416" y="219456"/>
                </a:cubicBezTo>
                <a:cubicBezTo>
                  <a:pt x="1047786" y="231985"/>
                  <a:pt x="1055168" y="243576"/>
                  <a:pt x="1060704" y="256032"/>
                </a:cubicBezTo>
                <a:cubicBezTo>
                  <a:pt x="1067179" y="270601"/>
                  <a:pt x="1080529" y="315783"/>
                  <a:pt x="1097280" y="329184"/>
                </a:cubicBezTo>
                <a:cubicBezTo>
                  <a:pt x="1104806" y="335205"/>
                  <a:pt x="1115568" y="335280"/>
                  <a:pt x="1124712" y="338328"/>
                </a:cubicBezTo>
                <a:cubicBezTo>
                  <a:pt x="1130808" y="329184"/>
                  <a:pt x="1138671" y="320997"/>
                  <a:pt x="1143000" y="310896"/>
                </a:cubicBezTo>
                <a:cubicBezTo>
                  <a:pt x="1147950" y="299345"/>
                  <a:pt x="1144293" y="284133"/>
                  <a:pt x="1152144" y="274320"/>
                </a:cubicBezTo>
                <a:cubicBezTo>
                  <a:pt x="1158165" y="266794"/>
                  <a:pt x="1170432" y="268224"/>
                  <a:pt x="1179576" y="265176"/>
                </a:cubicBezTo>
                <a:cubicBezTo>
                  <a:pt x="1191768" y="271272"/>
                  <a:pt x="1202577" y="282230"/>
                  <a:pt x="1216152" y="283464"/>
                </a:cubicBezTo>
                <a:cubicBezTo>
                  <a:pt x="1249174" y="286466"/>
                  <a:pt x="1277838" y="275094"/>
                  <a:pt x="1307592" y="265176"/>
                </a:cubicBezTo>
                <a:cubicBezTo>
                  <a:pt x="1320325" y="252443"/>
                  <a:pt x="1346947" y="229408"/>
                  <a:pt x="1353312" y="210312"/>
                </a:cubicBezTo>
                <a:cubicBezTo>
                  <a:pt x="1359175" y="192723"/>
                  <a:pt x="1357959" y="173435"/>
                  <a:pt x="1362456" y="155448"/>
                </a:cubicBezTo>
                <a:cubicBezTo>
                  <a:pt x="1367131" y="136746"/>
                  <a:pt x="1380744" y="100584"/>
                  <a:pt x="1380744" y="100584"/>
                </a:cubicBezTo>
                <a:cubicBezTo>
                  <a:pt x="1386840" y="109728"/>
                  <a:pt x="1388042" y="128016"/>
                  <a:pt x="1399032" y="128016"/>
                </a:cubicBezTo>
                <a:cubicBezTo>
                  <a:pt x="1413420" y="128016"/>
                  <a:pt x="1421954" y="79916"/>
                  <a:pt x="1426464" y="73152"/>
                </a:cubicBezTo>
                <a:cubicBezTo>
                  <a:pt x="1446034" y="43797"/>
                  <a:pt x="1452568" y="46163"/>
                  <a:pt x="1481328" y="36576"/>
                </a:cubicBezTo>
                <a:cubicBezTo>
                  <a:pt x="1563831" y="57202"/>
                  <a:pt x="1530635" y="46916"/>
                  <a:pt x="1581912" y="64008"/>
                </a:cubicBezTo>
                <a:cubicBezTo>
                  <a:pt x="1591056" y="73152"/>
                  <a:pt x="1599136" y="83501"/>
                  <a:pt x="1609344" y="91440"/>
                </a:cubicBezTo>
                <a:cubicBezTo>
                  <a:pt x="1626694" y="104934"/>
                  <a:pt x="1648666" y="112474"/>
                  <a:pt x="1664208" y="128016"/>
                </a:cubicBezTo>
                <a:cubicBezTo>
                  <a:pt x="1726843" y="190651"/>
                  <a:pt x="1697553" y="168534"/>
                  <a:pt x="1746504" y="201168"/>
                </a:cubicBezTo>
                <a:cubicBezTo>
                  <a:pt x="1763992" y="253631"/>
                  <a:pt x="1743125" y="204661"/>
                  <a:pt x="1783080" y="256032"/>
                </a:cubicBezTo>
                <a:cubicBezTo>
                  <a:pt x="1796574" y="273382"/>
                  <a:pt x="1819656" y="310896"/>
                  <a:pt x="1819656" y="310896"/>
                </a:cubicBezTo>
                <a:cubicBezTo>
                  <a:pt x="1822704" y="301752"/>
                  <a:pt x="1826910" y="292915"/>
                  <a:pt x="1828800" y="283464"/>
                </a:cubicBezTo>
                <a:cubicBezTo>
                  <a:pt x="1836072" y="247104"/>
                  <a:pt x="1826519" y="204589"/>
                  <a:pt x="1847088" y="173736"/>
                </a:cubicBezTo>
                <a:lnTo>
                  <a:pt x="1883664" y="118872"/>
                </a:lnTo>
                <a:cubicBezTo>
                  <a:pt x="1924628" y="123992"/>
                  <a:pt x="1955641" y="144056"/>
                  <a:pt x="1984248" y="109728"/>
                </a:cubicBezTo>
                <a:cubicBezTo>
                  <a:pt x="1992974" y="99256"/>
                  <a:pt x="1996440" y="85344"/>
                  <a:pt x="2002536" y="73152"/>
                </a:cubicBezTo>
                <a:cubicBezTo>
                  <a:pt x="2011680" y="65532"/>
                  <a:pt x="2022348" y="68580"/>
                  <a:pt x="2039112" y="64008"/>
                </a:cubicBezTo>
                <a:cubicBezTo>
                  <a:pt x="2055876" y="59436"/>
                  <a:pt x="2037347" y="67644"/>
                  <a:pt x="2103120" y="45720"/>
                </a:cubicBezTo>
                <a:cubicBezTo>
                  <a:pt x="2115312" y="48768"/>
                  <a:pt x="2131517" y="45322"/>
                  <a:pt x="2139696" y="54864"/>
                </a:cubicBezTo>
                <a:cubicBezTo>
                  <a:pt x="2152241" y="69500"/>
                  <a:pt x="2147291" y="93688"/>
                  <a:pt x="2157984" y="109728"/>
                </a:cubicBezTo>
                <a:cubicBezTo>
                  <a:pt x="2164080" y="118872"/>
                  <a:pt x="2171809" y="127117"/>
                  <a:pt x="2176272" y="137160"/>
                </a:cubicBezTo>
                <a:cubicBezTo>
                  <a:pt x="2184101" y="154776"/>
                  <a:pt x="2178520" y="181331"/>
                  <a:pt x="2194560" y="192024"/>
                </a:cubicBezTo>
                <a:lnTo>
                  <a:pt x="2249424" y="228600"/>
                </a:lnTo>
                <a:lnTo>
                  <a:pt x="2276856" y="246888"/>
                </a:lnTo>
                <a:lnTo>
                  <a:pt x="2286000" y="21945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5836145"/>
            <a:ext cx="10515600" cy="493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935085" y="2561398"/>
                <a:ext cx="472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85" y="2561398"/>
                <a:ext cx="47269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49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71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21" grpId="0" animBg="1"/>
      <p:bldP spid="2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Multivariate continuous </a:t>
            </a:r>
            <a:r>
              <a:rPr lang="en-GB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continuous process defines a probability distribution over the space of possible signals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629989" y="3648891"/>
            <a:ext cx="3823062" cy="18549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Sample space =</a:t>
            </a:r>
          </a:p>
          <a:p>
            <a:pPr algn="ctr"/>
            <a:r>
              <a:rPr lang="en-GB" dirty="0" smtClean="0"/>
              <a:t>all possible </a:t>
            </a:r>
            <a:r>
              <a:rPr lang="en-GB" dirty="0" smtClean="0"/>
              <a:t>multiple signals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5390606" y="3013166"/>
            <a:ext cx="2342605" cy="1776548"/>
          </a:xfrm>
          <a:custGeom>
            <a:avLst/>
            <a:gdLst>
              <a:gd name="connsiteX0" fmla="*/ 0 w 2342605"/>
              <a:gd name="connsiteY0" fmla="*/ 1776548 h 1776548"/>
              <a:gd name="connsiteX1" fmla="*/ 940525 w 2342605"/>
              <a:gd name="connsiteY1" fmla="*/ 357051 h 1776548"/>
              <a:gd name="connsiteX2" fmla="*/ 2342605 w 2342605"/>
              <a:gd name="connsiteY2" fmla="*/ 0 h 177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605" h="1776548">
                <a:moveTo>
                  <a:pt x="0" y="1776548"/>
                </a:moveTo>
                <a:cubicBezTo>
                  <a:pt x="275045" y="1214845"/>
                  <a:pt x="550091" y="653142"/>
                  <a:pt x="940525" y="357051"/>
                </a:cubicBezTo>
                <a:cubicBezTo>
                  <a:pt x="1330959" y="60960"/>
                  <a:pt x="1836782" y="30480"/>
                  <a:pt x="2342605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8753830" y="3946999"/>
            <a:ext cx="322219" cy="735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85995" y="4854964"/>
            <a:ext cx="379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Probability density </a:t>
            </a:r>
            <a:r>
              <a:rPr lang="en-GB" dirty="0" smtClean="0"/>
              <a:t>0.00000343534976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8028432" y="2788920"/>
            <a:ext cx="2286000" cy="338328"/>
          </a:xfrm>
          <a:custGeom>
            <a:avLst/>
            <a:gdLst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93392 w 2286000"/>
              <a:gd name="connsiteY61" fmla="*/ 9144 h 338328"/>
              <a:gd name="connsiteX62" fmla="*/ 1965960 w 2286000"/>
              <a:gd name="connsiteY62" fmla="*/ 18288 h 338328"/>
              <a:gd name="connsiteX63" fmla="*/ 1956816 w 2286000"/>
              <a:gd name="connsiteY63" fmla="*/ 45720 h 338328"/>
              <a:gd name="connsiteX64" fmla="*/ 1938528 w 2286000"/>
              <a:gd name="connsiteY64" fmla="*/ 73152 h 338328"/>
              <a:gd name="connsiteX65" fmla="*/ 1965960 w 2286000"/>
              <a:gd name="connsiteY65" fmla="*/ 82296 h 338328"/>
              <a:gd name="connsiteX66" fmla="*/ 2039112 w 2286000"/>
              <a:gd name="connsiteY66" fmla="*/ 64008 h 338328"/>
              <a:gd name="connsiteX67" fmla="*/ 2103120 w 2286000"/>
              <a:gd name="connsiteY67" fmla="*/ 45720 h 338328"/>
              <a:gd name="connsiteX68" fmla="*/ 2139696 w 2286000"/>
              <a:gd name="connsiteY68" fmla="*/ 54864 h 338328"/>
              <a:gd name="connsiteX69" fmla="*/ 2157984 w 2286000"/>
              <a:gd name="connsiteY69" fmla="*/ 109728 h 338328"/>
              <a:gd name="connsiteX70" fmla="*/ 2176272 w 2286000"/>
              <a:gd name="connsiteY70" fmla="*/ 137160 h 338328"/>
              <a:gd name="connsiteX71" fmla="*/ 2194560 w 2286000"/>
              <a:gd name="connsiteY71" fmla="*/ 192024 h 338328"/>
              <a:gd name="connsiteX72" fmla="*/ 2249424 w 2286000"/>
              <a:gd name="connsiteY72" fmla="*/ 228600 h 338328"/>
              <a:gd name="connsiteX73" fmla="*/ 2276856 w 2286000"/>
              <a:gd name="connsiteY73" fmla="*/ 246888 h 338328"/>
              <a:gd name="connsiteX74" fmla="*/ 2286000 w 2286000"/>
              <a:gd name="connsiteY74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93392 w 2286000"/>
              <a:gd name="connsiteY61" fmla="*/ 9144 h 338328"/>
              <a:gd name="connsiteX62" fmla="*/ 1965960 w 2286000"/>
              <a:gd name="connsiteY62" fmla="*/ 18288 h 338328"/>
              <a:gd name="connsiteX63" fmla="*/ 1938528 w 2286000"/>
              <a:gd name="connsiteY63" fmla="*/ 73152 h 338328"/>
              <a:gd name="connsiteX64" fmla="*/ 1965960 w 2286000"/>
              <a:gd name="connsiteY64" fmla="*/ 82296 h 338328"/>
              <a:gd name="connsiteX65" fmla="*/ 2039112 w 2286000"/>
              <a:gd name="connsiteY65" fmla="*/ 64008 h 338328"/>
              <a:gd name="connsiteX66" fmla="*/ 2103120 w 2286000"/>
              <a:gd name="connsiteY66" fmla="*/ 45720 h 338328"/>
              <a:gd name="connsiteX67" fmla="*/ 2139696 w 2286000"/>
              <a:gd name="connsiteY67" fmla="*/ 54864 h 338328"/>
              <a:gd name="connsiteX68" fmla="*/ 2157984 w 2286000"/>
              <a:gd name="connsiteY68" fmla="*/ 109728 h 338328"/>
              <a:gd name="connsiteX69" fmla="*/ 2176272 w 2286000"/>
              <a:gd name="connsiteY69" fmla="*/ 137160 h 338328"/>
              <a:gd name="connsiteX70" fmla="*/ 2194560 w 2286000"/>
              <a:gd name="connsiteY70" fmla="*/ 192024 h 338328"/>
              <a:gd name="connsiteX71" fmla="*/ 2249424 w 2286000"/>
              <a:gd name="connsiteY71" fmla="*/ 228600 h 338328"/>
              <a:gd name="connsiteX72" fmla="*/ 2276856 w 2286000"/>
              <a:gd name="connsiteY72" fmla="*/ 246888 h 338328"/>
              <a:gd name="connsiteX73" fmla="*/ 2286000 w 2286000"/>
              <a:gd name="connsiteY73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93392 w 2286000"/>
              <a:gd name="connsiteY61" fmla="*/ 9144 h 338328"/>
              <a:gd name="connsiteX62" fmla="*/ 1965960 w 2286000"/>
              <a:gd name="connsiteY62" fmla="*/ 18288 h 338328"/>
              <a:gd name="connsiteX63" fmla="*/ 1938528 w 2286000"/>
              <a:gd name="connsiteY63" fmla="*/ 73152 h 338328"/>
              <a:gd name="connsiteX64" fmla="*/ 2039112 w 2286000"/>
              <a:gd name="connsiteY64" fmla="*/ 64008 h 338328"/>
              <a:gd name="connsiteX65" fmla="*/ 2103120 w 2286000"/>
              <a:gd name="connsiteY65" fmla="*/ 45720 h 338328"/>
              <a:gd name="connsiteX66" fmla="*/ 2139696 w 2286000"/>
              <a:gd name="connsiteY66" fmla="*/ 54864 h 338328"/>
              <a:gd name="connsiteX67" fmla="*/ 2157984 w 2286000"/>
              <a:gd name="connsiteY67" fmla="*/ 109728 h 338328"/>
              <a:gd name="connsiteX68" fmla="*/ 2176272 w 2286000"/>
              <a:gd name="connsiteY68" fmla="*/ 137160 h 338328"/>
              <a:gd name="connsiteX69" fmla="*/ 2194560 w 2286000"/>
              <a:gd name="connsiteY69" fmla="*/ 192024 h 338328"/>
              <a:gd name="connsiteX70" fmla="*/ 2249424 w 2286000"/>
              <a:gd name="connsiteY70" fmla="*/ 228600 h 338328"/>
              <a:gd name="connsiteX71" fmla="*/ 2276856 w 2286000"/>
              <a:gd name="connsiteY71" fmla="*/ 246888 h 338328"/>
              <a:gd name="connsiteX72" fmla="*/ 2286000 w 2286000"/>
              <a:gd name="connsiteY72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93392 w 2286000"/>
              <a:gd name="connsiteY61" fmla="*/ 9144 h 338328"/>
              <a:gd name="connsiteX62" fmla="*/ 1938528 w 2286000"/>
              <a:gd name="connsiteY62" fmla="*/ 73152 h 338328"/>
              <a:gd name="connsiteX63" fmla="*/ 2039112 w 2286000"/>
              <a:gd name="connsiteY63" fmla="*/ 64008 h 338328"/>
              <a:gd name="connsiteX64" fmla="*/ 2103120 w 2286000"/>
              <a:gd name="connsiteY64" fmla="*/ 45720 h 338328"/>
              <a:gd name="connsiteX65" fmla="*/ 2139696 w 2286000"/>
              <a:gd name="connsiteY65" fmla="*/ 54864 h 338328"/>
              <a:gd name="connsiteX66" fmla="*/ 2157984 w 2286000"/>
              <a:gd name="connsiteY66" fmla="*/ 109728 h 338328"/>
              <a:gd name="connsiteX67" fmla="*/ 2176272 w 2286000"/>
              <a:gd name="connsiteY67" fmla="*/ 137160 h 338328"/>
              <a:gd name="connsiteX68" fmla="*/ 2194560 w 2286000"/>
              <a:gd name="connsiteY68" fmla="*/ 192024 h 338328"/>
              <a:gd name="connsiteX69" fmla="*/ 2249424 w 2286000"/>
              <a:gd name="connsiteY69" fmla="*/ 228600 h 338328"/>
              <a:gd name="connsiteX70" fmla="*/ 2276856 w 2286000"/>
              <a:gd name="connsiteY70" fmla="*/ 246888 h 338328"/>
              <a:gd name="connsiteX71" fmla="*/ 2286000 w 2286000"/>
              <a:gd name="connsiteY71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38528 w 2286000"/>
              <a:gd name="connsiteY61" fmla="*/ 73152 h 338328"/>
              <a:gd name="connsiteX62" fmla="*/ 2039112 w 2286000"/>
              <a:gd name="connsiteY62" fmla="*/ 64008 h 338328"/>
              <a:gd name="connsiteX63" fmla="*/ 2103120 w 2286000"/>
              <a:gd name="connsiteY63" fmla="*/ 45720 h 338328"/>
              <a:gd name="connsiteX64" fmla="*/ 2139696 w 2286000"/>
              <a:gd name="connsiteY64" fmla="*/ 54864 h 338328"/>
              <a:gd name="connsiteX65" fmla="*/ 2157984 w 2286000"/>
              <a:gd name="connsiteY65" fmla="*/ 109728 h 338328"/>
              <a:gd name="connsiteX66" fmla="*/ 2176272 w 2286000"/>
              <a:gd name="connsiteY66" fmla="*/ 137160 h 338328"/>
              <a:gd name="connsiteX67" fmla="*/ 2194560 w 2286000"/>
              <a:gd name="connsiteY67" fmla="*/ 192024 h 338328"/>
              <a:gd name="connsiteX68" fmla="*/ 2249424 w 2286000"/>
              <a:gd name="connsiteY68" fmla="*/ 228600 h 338328"/>
              <a:gd name="connsiteX69" fmla="*/ 2276856 w 2286000"/>
              <a:gd name="connsiteY69" fmla="*/ 246888 h 338328"/>
              <a:gd name="connsiteX70" fmla="*/ 2286000 w 2286000"/>
              <a:gd name="connsiteY70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2039112 w 2286000"/>
              <a:gd name="connsiteY61" fmla="*/ 64008 h 338328"/>
              <a:gd name="connsiteX62" fmla="*/ 2103120 w 2286000"/>
              <a:gd name="connsiteY62" fmla="*/ 45720 h 338328"/>
              <a:gd name="connsiteX63" fmla="*/ 2139696 w 2286000"/>
              <a:gd name="connsiteY63" fmla="*/ 54864 h 338328"/>
              <a:gd name="connsiteX64" fmla="*/ 2157984 w 2286000"/>
              <a:gd name="connsiteY64" fmla="*/ 109728 h 338328"/>
              <a:gd name="connsiteX65" fmla="*/ 2176272 w 2286000"/>
              <a:gd name="connsiteY65" fmla="*/ 137160 h 338328"/>
              <a:gd name="connsiteX66" fmla="*/ 2194560 w 2286000"/>
              <a:gd name="connsiteY66" fmla="*/ 192024 h 338328"/>
              <a:gd name="connsiteX67" fmla="*/ 2249424 w 2286000"/>
              <a:gd name="connsiteY67" fmla="*/ 228600 h 338328"/>
              <a:gd name="connsiteX68" fmla="*/ 2276856 w 2286000"/>
              <a:gd name="connsiteY68" fmla="*/ 246888 h 338328"/>
              <a:gd name="connsiteX69" fmla="*/ 2286000 w 2286000"/>
              <a:gd name="connsiteY69" fmla="*/ 219456 h 33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286000" h="338328">
                <a:moveTo>
                  <a:pt x="0" y="265176"/>
                </a:moveTo>
                <a:cubicBezTo>
                  <a:pt x="11368" y="256081"/>
                  <a:pt x="61371" y="218839"/>
                  <a:pt x="73152" y="201168"/>
                </a:cubicBezTo>
                <a:cubicBezTo>
                  <a:pt x="78499" y="193148"/>
                  <a:pt x="77985" y="182357"/>
                  <a:pt x="82296" y="173736"/>
                </a:cubicBezTo>
                <a:cubicBezTo>
                  <a:pt x="87211" y="163906"/>
                  <a:pt x="95669" y="156134"/>
                  <a:pt x="100584" y="146304"/>
                </a:cubicBezTo>
                <a:cubicBezTo>
                  <a:pt x="104895" y="137683"/>
                  <a:pt x="103707" y="126398"/>
                  <a:pt x="109728" y="118872"/>
                </a:cubicBezTo>
                <a:cubicBezTo>
                  <a:pt x="116593" y="110290"/>
                  <a:pt x="128016" y="106680"/>
                  <a:pt x="137160" y="100584"/>
                </a:cubicBezTo>
                <a:cubicBezTo>
                  <a:pt x="143256" y="91440"/>
                  <a:pt x="150533" y="82982"/>
                  <a:pt x="155448" y="73152"/>
                </a:cubicBezTo>
                <a:cubicBezTo>
                  <a:pt x="159759" y="64531"/>
                  <a:pt x="158571" y="53246"/>
                  <a:pt x="164592" y="45720"/>
                </a:cubicBezTo>
                <a:cubicBezTo>
                  <a:pt x="171457" y="37138"/>
                  <a:pt x="182880" y="33528"/>
                  <a:pt x="192024" y="27432"/>
                </a:cubicBezTo>
                <a:cubicBezTo>
                  <a:pt x="195072" y="18288"/>
                  <a:pt x="191529" y="0"/>
                  <a:pt x="201168" y="0"/>
                </a:cubicBezTo>
                <a:cubicBezTo>
                  <a:pt x="214100" y="0"/>
                  <a:pt x="221427" y="16672"/>
                  <a:pt x="228600" y="27432"/>
                </a:cubicBezTo>
                <a:cubicBezTo>
                  <a:pt x="266715" y="84604"/>
                  <a:pt x="198558" y="22472"/>
                  <a:pt x="256032" y="91440"/>
                </a:cubicBezTo>
                <a:cubicBezTo>
                  <a:pt x="263067" y="99883"/>
                  <a:pt x="274320" y="103632"/>
                  <a:pt x="283464" y="109728"/>
                </a:cubicBezTo>
                <a:cubicBezTo>
                  <a:pt x="298475" y="154761"/>
                  <a:pt x="281861" y="123632"/>
                  <a:pt x="320040" y="155448"/>
                </a:cubicBezTo>
                <a:cubicBezTo>
                  <a:pt x="329974" y="163727"/>
                  <a:pt x="337538" y="174601"/>
                  <a:pt x="347472" y="182880"/>
                </a:cubicBezTo>
                <a:cubicBezTo>
                  <a:pt x="355915" y="189915"/>
                  <a:pt x="366112" y="194574"/>
                  <a:pt x="374904" y="201168"/>
                </a:cubicBezTo>
                <a:cubicBezTo>
                  <a:pt x="390517" y="212878"/>
                  <a:pt x="403563" y="228266"/>
                  <a:pt x="420624" y="237744"/>
                </a:cubicBezTo>
                <a:cubicBezTo>
                  <a:pt x="431610" y="243847"/>
                  <a:pt x="445008" y="243840"/>
                  <a:pt x="457200" y="246888"/>
                </a:cubicBezTo>
                <a:cubicBezTo>
                  <a:pt x="466344" y="252984"/>
                  <a:pt x="474802" y="260261"/>
                  <a:pt x="484632" y="265176"/>
                </a:cubicBezTo>
                <a:cubicBezTo>
                  <a:pt x="574110" y="309915"/>
                  <a:pt x="494229" y="259382"/>
                  <a:pt x="557784" y="301752"/>
                </a:cubicBezTo>
                <a:cubicBezTo>
                  <a:pt x="566928" y="292608"/>
                  <a:pt x="577277" y="284528"/>
                  <a:pt x="585216" y="274320"/>
                </a:cubicBezTo>
                <a:cubicBezTo>
                  <a:pt x="661777" y="175884"/>
                  <a:pt x="586945" y="254303"/>
                  <a:pt x="649224" y="192024"/>
                </a:cubicBezTo>
                <a:cubicBezTo>
                  <a:pt x="655269" y="173890"/>
                  <a:pt x="675197" y="110526"/>
                  <a:pt x="685800" y="91440"/>
                </a:cubicBezTo>
                <a:cubicBezTo>
                  <a:pt x="693201" y="78118"/>
                  <a:pt x="704492" y="67349"/>
                  <a:pt x="713232" y="54864"/>
                </a:cubicBezTo>
                <a:cubicBezTo>
                  <a:pt x="725836" y="36858"/>
                  <a:pt x="749808" y="0"/>
                  <a:pt x="749808" y="0"/>
                </a:cubicBezTo>
                <a:cubicBezTo>
                  <a:pt x="752856" y="21336"/>
                  <a:pt x="754725" y="42874"/>
                  <a:pt x="758952" y="64008"/>
                </a:cubicBezTo>
                <a:cubicBezTo>
                  <a:pt x="760842" y="73459"/>
                  <a:pt x="764299" y="82581"/>
                  <a:pt x="768096" y="91440"/>
                </a:cubicBezTo>
                <a:cubicBezTo>
                  <a:pt x="782018" y="123924"/>
                  <a:pt x="786306" y="127898"/>
                  <a:pt x="804672" y="155448"/>
                </a:cubicBezTo>
                <a:cubicBezTo>
                  <a:pt x="813816" y="152400"/>
                  <a:pt x="824084" y="151651"/>
                  <a:pt x="832104" y="146304"/>
                </a:cubicBezTo>
                <a:cubicBezTo>
                  <a:pt x="842864" y="139131"/>
                  <a:pt x="849602" y="127151"/>
                  <a:pt x="859536" y="118872"/>
                </a:cubicBezTo>
                <a:cubicBezTo>
                  <a:pt x="867979" y="111837"/>
                  <a:pt x="877824" y="106680"/>
                  <a:pt x="886968" y="100584"/>
                </a:cubicBezTo>
                <a:cubicBezTo>
                  <a:pt x="896112" y="103632"/>
                  <a:pt x="905541" y="105931"/>
                  <a:pt x="914400" y="109728"/>
                </a:cubicBezTo>
                <a:cubicBezTo>
                  <a:pt x="946884" y="123650"/>
                  <a:pt x="950858" y="127938"/>
                  <a:pt x="978408" y="146304"/>
                </a:cubicBezTo>
                <a:cubicBezTo>
                  <a:pt x="984504" y="155448"/>
                  <a:pt x="985706" y="173736"/>
                  <a:pt x="996696" y="173736"/>
                </a:cubicBezTo>
                <a:cubicBezTo>
                  <a:pt x="1006335" y="173736"/>
                  <a:pt x="997219" y="141993"/>
                  <a:pt x="1005840" y="146304"/>
                </a:cubicBezTo>
                <a:cubicBezTo>
                  <a:pt x="1027518" y="157143"/>
                  <a:pt x="1033462" y="198562"/>
                  <a:pt x="1042416" y="219456"/>
                </a:cubicBezTo>
                <a:cubicBezTo>
                  <a:pt x="1047786" y="231985"/>
                  <a:pt x="1055168" y="243576"/>
                  <a:pt x="1060704" y="256032"/>
                </a:cubicBezTo>
                <a:cubicBezTo>
                  <a:pt x="1067179" y="270601"/>
                  <a:pt x="1080529" y="315783"/>
                  <a:pt x="1097280" y="329184"/>
                </a:cubicBezTo>
                <a:cubicBezTo>
                  <a:pt x="1104806" y="335205"/>
                  <a:pt x="1115568" y="335280"/>
                  <a:pt x="1124712" y="338328"/>
                </a:cubicBezTo>
                <a:cubicBezTo>
                  <a:pt x="1130808" y="329184"/>
                  <a:pt x="1138671" y="320997"/>
                  <a:pt x="1143000" y="310896"/>
                </a:cubicBezTo>
                <a:cubicBezTo>
                  <a:pt x="1147950" y="299345"/>
                  <a:pt x="1144293" y="284133"/>
                  <a:pt x="1152144" y="274320"/>
                </a:cubicBezTo>
                <a:cubicBezTo>
                  <a:pt x="1158165" y="266794"/>
                  <a:pt x="1170432" y="268224"/>
                  <a:pt x="1179576" y="265176"/>
                </a:cubicBezTo>
                <a:cubicBezTo>
                  <a:pt x="1191768" y="271272"/>
                  <a:pt x="1202577" y="282230"/>
                  <a:pt x="1216152" y="283464"/>
                </a:cubicBezTo>
                <a:cubicBezTo>
                  <a:pt x="1249174" y="286466"/>
                  <a:pt x="1277838" y="275094"/>
                  <a:pt x="1307592" y="265176"/>
                </a:cubicBezTo>
                <a:cubicBezTo>
                  <a:pt x="1320325" y="252443"/>
                  <a:pt x="1346947" y="229408"/>
                  <a:pt x="1353312" y="210312"/>
                </a:cubicBezTo>
                <a:cubicBezTo>
                  <a:pt x="1359175" y="192723"/>
                  <a:pt x="1357959" y="173435"/>
                  <a:pt x="1362456" y="155448"/>
                </a:cubicBezTo>
                <a:cubicBezTo>
                  <a:pt x="1367131" y="136746"/>
                  <a:pt x="1380744" y="100584"/>
                  <a:pt x="1380744" y="100584"/>
                </a:cubicBezTo>
                <a:cubicBezTo>
                  <a:pt x="1386840" y="109728"/>
                  <a:pt x="1388042" y="128016"/>
                  <a:pt x="1399032" y="128016"/>
                </a:cubicBezTo>
                <a:cubicBezTo>
                  <a:pt x="1413420" y="128016"/>
                  <a:pt x="1421954" y="79916"/>
                  <a:pt x="1426464" y="73152"/>
                </a:cubicBezTo>
                <a:cubicBezTo>
                  <a:pt x="1446034" y="43797"/>
                  <a:pt x="1452568" y="46163"/>
                  <a:pt x="1481328" y="36576"/>
                </a:cubicBezTo>
                <a:cubicBezTo>
                  <a:pt x="1563831" y="57202"/>
                  <a:pt x="1530635" y="46916"/>
                  <a:pt x="1581912" y="64008"/>
                </a:cubicBezTo>
                <a:cubicBezTo>
                  <a:pt x="1591056" y="73152"/>
                  <a:pt x="1599136" y="83501"/>
                  <a:pt x="1609344" y="91440"/>
                </a:cubicBezTo>
                <a:cubicBezTo>
                  <a:pt x="1626694" y="104934"/>
                  <a:pt x="1648666" y="112474"/>
                  <a:pt x="1664208" y="128016"/>
                </a:cubicBezTo>
                <a:cubicBezTo>
                  <a:pt x="1726843" y="190651"/>
                  <a:pt x="1697553" y="168534"/>
                  <a:pt x="1746504" y="201168"/>
                </a:cubicBezTo>
                <a:cubicBezTo>
                  <a:pt x="1763992" y="253631"/>
                  <a:pt x="1743125" y="204661"/>
                  <a:pt x="1783080" y="256032"/>
                </a:cubicBezTo>
                <a:cubicBezTo>
                  <a:pt x="1796574" y="273382"/>
                  <a:pt x="1819656" y="310896"/>
                  <a:pt x="1819656" y="310896"/>
                </a:cubicBezTo>
                <a:cubicBezTo>
                  <a:pt x="1822704" y="301752"/>
                  <a:pt x="1826910" y="292915"/>
                  <a:pt x="1828800" y="283464"/>
                </a:cubicBezTo>
                <a:cubicBezTo>
                  <a:pt x="1836072" y="247104"/>
                  <a:pt x="1826519" y="204589"/>
                  <a:pt x="1847088" y="173736"/>
                </a:cubicBezTo>
                <a:lnTo>
                  <a:pt x="1883664" y="118872"/>
                </a:lnTo>
                <a:cubicBezTo>
                  <a:pt x="1924628" y="123992"/>
                  <a:pt x="1955641" y="144056"/>
                  <a:pt x="1984248" y="109728"/>
                </a:cubicBezTo>
                <a:cubicBezTo>
                  <a:pt x="1992974" y="99256"/>
                  <a:pt x="1996440" y="85344"/>
                  <a:pt x="2002536" y="73152"/>
                </a:cubicBezTo>
                <a:cubicBezTo>
                  <a:pt x="2011680" y="65532"/>
                  <a:pt x="2022348" y="68580"/>
                  <a:pt x="2039112" y="64008"/>
                </a:cubicBezTo>
                <a:cubicBezTo>
                  <a:pt x="2055876" y="59436"/>
                  <a:pt x="2037347" y="67644"/>
                  <a:pt x="2103120" y="45720"/>
                </a:cubicBezTo>
                <a:cubicBezTo>
                  <a:pt x="2115312" y="48768"/>
                  <a:pt x="2131517" y="45322"/>
                  <a:pt x="2139696" y="54864"/>
                </a:cubicBezTo>
                <a:cubicBezTo>
                  <a:pt x="2152241" y="69500"/>
                  <a:pt x="2147291" y="93688"/>
                  <a:pt x="2157984" y="109728"/>
                </a:cubicBezTo>
                <a:cubicBezTo>
                  <a:pt x="2164080" y="118872"/>
                  <a:pt x="2171809" y="127117"/>
                  <a:pt x="2176272" y="137160"/>
                </a:cubicBezTo>
                <a:cubicBezTo>
                  <a:pt x="2184101" y="154776"/>
                  <a:pt x="2178520" y="181331"/>
                  <a:pt x="2194560" y="192024"/>
                </a:cubicBezTo>
                <a:lnTo>
                  <a:pt x="2249424" y="228600"/>
                </a:lnTo>
                <a:lnTo>
                  <a:pt x="2276856" y="246888"/>
                </a:lnTo>
                <a:lnTo>
                  <a:pt x="2286000" y="21945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0800000">
            <a:off x="8028432" y="3198795"/>
            <a:ext cx="2286000" cy="338328"/>
          </a:xfrm>
          <a:custGeom>
            <a:avLst/>
            <a:gdLst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93392 w 2286000"/>
              <a:gd name="connsiteY61" fmla="*/ 9144 h 338328"/>
              <a:gd name="connsiteX62" fmla="*/ 1965960 w 2286000"/>
              <a:gd name="connsiteY62" fmla="*/ 18288 h 338328"/>
              <a:gd name="connsiteX63" fmla="*/ 1956816 w 2286000"/>
              <a:gd name="connsiteY63" fmla="*/ 45720 h 338328"/>
              <a:gd name="connsiteX64" fmla="*/ 1938528 w 2286000"/>
              <a:gd name="connsiteY64" fmla="*/ 73152 h 338328"/>
              <a:gd name="connsiteX65" fmla="*/ 1965960 w 2286000"/>
              <a:gd name="connsiteY65" fmla="*/ 82296 h 338328"/>
              <a:gd name="connsiteX66" fmla="*/ 2039112 w 2286000"/>
              <a:gd name="connsiteY66" fmla="*/ 64008 h 338328"/>
              <a:gd name="connsiteX67" fmla="*/ 2103120 w 2286000"/>
              <a:gd name="connsiteY67" fmla="*/ 45720 h 338328"/>
              <a:gd name="connsiteX68" fmla="*/ 2139696 w 2286000"/>
              <a:gd name="connsiteY68" fmla="*/ 54864 h 338328"/>
              <a:gd name="connsiteX69" fmla="*/ 2157984 w 2286000"/>
              <a:gd name="connsiteY69" fmla="*/ 109728 h 338328"/>
              <a:gd name="connsiteX70" fmla="*/ 2176272 w 2286000"/>
              <a:gd name="connsiteY70" fmla="*/ 137160 h 338328"/>
              <a:gd name="connsiteX71" fmla="*/ 2194560 w 2286000"/>
              <a:gd name="connsiteY71" fmla="*/ 192024 h 338328"/>
              <a:gd name="connsiteX72" fmla="*/ 2249424 w 2286000"/>
              <a:gd name="connsiteY72" fmla="*/ 228600 h 338328"/>
              <a:gd name="connsiteX73" fmla="*/ 2276856 w 2286000"/>
              <a:gd name="connsiteY73" fmla="*/ 246888 h 338328"/>
              <a:gd name="connsiteX74" fmla="*/ 2286000 w 2286000"/>
              <a:gd name="connsiteY74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93392 w 2286000"/>
              <a:gd name="connsiteY61" fmla="*/ 9144 h 338328"/>
              <a:gd name="connsiteX62" fmla="*/ 1965960 w 2286000"/>
              <a:gd name="connsiteY62" fmla="*/ 18288 h 338328"/>
              <a:gd name="connsiteX63" fmla="*/ 1938528 w 2286000"/>
              <a:gd name="connsiteY63" fmla="*/ 73152 h 338328"/>
              <a:gd name="connsiteX64" fmla="*/ 1965960 w 2286000"/>
              <a:gd name="connsiteY64" fmla="*/ 82296 h 338328"/>
              <a:gd name="connsiteX65" fmla="*/ 2039112 w 2286000"/>
              <a:gd name="connsiteY65" fmla="*/ 64008 h 338328"/>
              <a:gd name="connsiteX66" fmla="*/ 2103120 w 2286000"/>
              <a:gd name="connsiteY66" fmla="*/ 45720 h 338328"/>
              <a:gd name="connsiteX67" fmla="*/ 2139696 w 2286000"/>
              <a:gd name="connsiteY67" fmla="*/ 54864 h 338328"/>
              <a:gd name="connsiteX68" fmla="*/ 2157984 w 2286000"/>
              <a:gd name="connsiteY68" fmla="*/ 109728 h 338328"/>
              <a:gd name="connsiteX69" fmla="*/ 2176272 w 2286000"/>
              <a:gd name="connsiteY69" fmla="*/ 137160 h 338328"/>
              <a:gd name="connsiteX70" fmla="*/ 2194560 w 2286000"/>
              <a:gd name="connsiteY70" fmla="*/ 192024 h 338328"/>
              <a:gd name="connsiteX71" fmla="*/ 2249424 w 2286000"/>
              <a:gd name="connsiteY71" fmla="*/ 228600 h 338328"/>
              <a:gd name="connsiteX72" fmla="*/ 2276856 w 2286000"/>
              <a:gd name="connsiteY72" fmla="*/ 246888 h 338328"/>
              <a:gd name="connsiteX73" fmla="*/ 2286000 w 2286000"/>
              <a:gd name="connsiteY73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93392 w 2286000"/>
              <a:gd name="connsiteY61" fmla="*/ 9144 h 338328"/>
              <a:gd name="connsiteX62" fmla="*/ 1965960 w 2286000"/>
              <a:gd name="connsiteY62" fmla="*/ 18288 h 338328"/>
              <a:gd name="connsiteX63" fmla="*/ 1938528 w 2286000"/>
              <a:gd name="connsiteY63" fmla="*/ 73152 h 338328"/>
              <a:gd name="connsiteX64" fmla="*/ 2039112 w 2286000"/>
              <a:gd name="connsiteY64" fmla="*/ 64008 h 338328"/>
              <a:gd name="connsiteX65" fmla="*/ 2103120 w 2286000"/>
              <a:gd name="connsiteY65" fmla="*/ 45720 h 338328"/>
              <a:gd name="connsiteX66" fmla="*/ 2139696 w 2286000"/>
              <a:gd name="connsiteY66" fmla="*/ 54864 h 338328"/>
              <a:gd name="connsiteX67" fmla="*/ 2157984 w 2286000"/>
              <a:gd name="connsiteY67" fmla="*/ 109728 h 338328"/>
              <a:gd name="connsiteX68" fmla="*/ 2176272 w 2286000"/>
              <a:gd name="connsiteY68" fmla="*/ 137160 h 338328"/>
              <a:gd name="connsiteX69" fmla="*/ 2194560 w 2286000"/>
              <a:gd name="connsiteY69" fmla="*/ 192024 h 338328"/>
              <a:gd name="connsiteX70" fmla="*/ 2249424 w 2286000"/>
              <a:gd name="connsiteY70" fmla="*/ 228600 h 338328"/>
              <a:gd name="connsiteX71" fmla="*/ 2276856 w 2286000"/>
              <a:gd name="connsiteY71" fmla="*/ 246888 h 338328"/>
              <a:gd name="connsiteX72" fmla="*/ 2286000 w 2286000"/>
              <a:gd name="connsiteY72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93392 w 2286000"/>
              <a:gd name="connsiteY61" fmla="*/ 9144 h 338328"/>
              <a:gd name="connsiteX62" fmla="*/ 1938528 w 2286000"/>
              <a:gd name="connsiteY62" fmla="*/ 73152 h 338328"/>
              <a:gd name="connsiteX63" fmla="*/ 2039112 w 2286000"/>
              <a:gd name="connsiteY63" fmla="*/ 64008 h 338328"/>
              <a:gd name="connsiteX64" fmla="*/ 2103120 w 2286000"/>
              <a:gd name="connsiteY64" fmla="*/ 45720 h 338328"/>
              <a:gd name="connsiteX65" fmla="*/ 2139696 w 2286000"/>
              <a:gd name="connsiteY65" fmla="*/ 54864 h 338328"/>
              <a:gd name="connsiteX66" fmla="*/ 2157984 w 2286000"/>
              <a:gd name="connsiteY66" fmla="*/ 109728 h 338328"/>
              <a:gd name="connsiteX67" fmla="*/ 2176272 w 2286000"/>
              <a:gd name="connsiteY67" fmla="*/ 137160 h 338328"/>
              <a:gd name="connsiteX68" fmla="*/ 2194560 w 2286000"/>
              <a:gd name="connsiteY68" fmla="*/ 192024 h 338328"/>
              <a:gd name="connsiteX69" fmla="*/ 2249424 w 2286000"/>
              <a:gd name="connsiteY69" fmla="*/ 228600 h 338328"/>
              <a:gd name="connsiteX70" fmla="*/ 2276856 w 2286000"/>
              <a:gd name="connsiteY70" fmla="*/ 246888 h 338328"/>
              <a:gd name="connsiteX71" fmla="*/ 2286000 w 2286000"/>
              <a:gd name="connsiteY71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1938528 w 2286000"/>
              <a:gd name="connsiteY61" fmla="*/ 73152 h 338328"/>
              <a:gd name="connsiteX62" fmla="*/ 2039112 w 2286000"/>
              <a:gd name="connsiteY62" fmla="*/ 64008 h 338328"/>
              <a:gd name="connsiteX63" fmla="*/ 2103120 w 2286000"/>
              <a:gd name="connsiteY63" fmla="*/ 45720 h 338328"/>
              <a:gd name="connsiteX64" fmla="*/ 2139696 w 2286000"/>
              <a:gd name="connsiteY64" fmla="*/ 54864 h 338328"/>
              <a:gd name="connsiteX65" fmla="*/ 2157984 w 2286000"/>
              <a:gd name="connsiteY65" fmla="*/ 109728 h 338328"/>
              <a:gd name="connsiteX66" fmla="*/ 2176272 w 2286000"/>
              <a:gd name="connsiteY66" fmla="*/ 137160 h 338328"/>
              <a:gd name="connsiteX67" fmla="*/ 2194560 w 2286000"/>
              <a:gd name="connsiteY67" fmla="*/ 192024 h 338328"/>
              <a:gd name="connsiteX68" fmla="*/ 2249424 w 2286000"/>
              <a:gd name="connsiteY68" fmla="*/ 228600 h 338328"/>
              <a:gd name="connsiteX69" fmla="*/ 2276856 w 2286000"/>
              <a:gd name="connsiteY69" fmla="*/ 246888 h 338328"/>
              <a:gd name="connsiteX70" fmla="*/ 2286000 w 2286000"/>
              <a:gd name="connsiteY70" fmla="*/ 219456 h 338328"/>
              <a:gd name="connsiteX0" fmla="*/ 0 w 2286000"/>
              <a:gd name="connsiteY0" fmla="*/ 265176 h 338328"/>
              <a:gd name="connsiteX1" fmla="*/ 73152 w 2286000"/>
              <a:gd name="connsiteY1" fmla="*/ 201168 h 338328"/>
              <a:gd name="connsiteX2" fmla="*/ 82296 w 2286000"/>
              <a:gd name="connsiteY2" fmla="*/ 173736 h 338328"/>
              <a:gd name="connsiteX3" fmla="*/ 100584 w 2286000"/>
              <a:gd name="connsiteY3" fmla="*/ 146304 h 338328"/>
              <a:gd name="connsiteX4" fmla="*/ 109728 w 2286000"/>
              <a:gd name="connsiteY4" fmla="*/ 118872 h 338328"/>
              <a:gd name="connsiteX5" fmla="*/ 137160 w 2286000"/>
              <a:gd name="connsiteY5" fmla="*/ 100584 h 338328"/>
              <a:gd name="connsiteX6" fmla="*/ 155448 w 2286000"/>
              <a:gd name="connsiteY6" fmla="*/ 73152 h 338328"/>
              <a:gd name="connsiteX7" fmla="*/ 164592 w 2286000"/>
              <a:gd name="connsiteY7" fmla="*/ 45720 h 338328"/>
              <a:gd name="connsiteX8" fmla="*/ 192024 w 2286000"/>
              <a:gd name="connsiteY8" fmla="*/ 27432 h 338328"/>
              <a:gd name="connsiteX9" fmla="*/ 201168 w 2286000"/>
              <a:gd name="connsiteY9" fmla="*/ 0 h 338328"/>
              <a:gd name="connsiteX10" fmla="*/ 228600 w 2286000"/>
              <a:gd name="connsiteY10" fmla="*/ 27432 h 338328"/>
              <a:gd name="connsiteX11" fmla="*/ 256032 w 2286000"/>
              <a:gd name="connsiteY11" fmla="*/ 91440 h 338328"/>
              <a:gd name="connsiteX12" fmla="*/ 283464 w 2286000"/>
              <a:gd name="connsiteY12" fmla="*/ 109728 h 338328"/>
              <a:gd name="connsiteX13" fmla="*/ 320040 w 2286000"/>
              <a:gd name="connsiteY13" fmla="*/ 155448 h 338328"/>
              <a:gd name="connsiteX14" fmla="*/ 347472 w 2286000"/>
              <a:gd name="connsiteY14" fmla="*/ 182880 h 338328"/>
              <a:gd name="connsiteX15" fmla="*/ 374904 w 2286000"/>
              <a:gd name="connsiteY15" fmla="*/ 201168 h 338328"/>
              <a:gd name="connsiteX16" fmla="*/ 420624 w 2286000"/>
              <a:gd name="connsiteY16" fmla="*/ 237744 h 338328"/>
              <a:gd name="connsiteX17" fmla="*/ 457200 w 2286000"/>
              <a:gd name="connsiteY17" fmla="*/ 246888 h 338328"/>
              <a:gd name="connsiteX18" fmla="*/ 484632 w 2286000"/>
              <a:gd name="connsiteY18" fmla="*/ 265176 h 338328"/>
              <a:gd name="connsiteX19" fmla="*/ 557784 w 2286000"/>
              <a:gd name="connsiteY19" fmla="*/ 301752 h 338328"/>
              <a:gd name="connsiteX20" fmla="*/ 585216 w 2286000"/>
              <a:gd name="connsiteY20" fmla="*/ 274320 h 338328"/>
              <a:gd name="connsiteX21" fmla="*/ 649224 w 2286000"/>
              <a:gd name="connsiteY21" fmla="*/ 192024 h 338328"/>
              <a:gd name="connsiteX22" fmla="*/ 685800 w 2286000"/>
              <a:gd name="connsiteY22" fmla="*/ 91440 h 338328"/>
              <a:gd name="connsiteX23" fmla="*/ 713232 w 2286000"/>
              <a:gd name="connsiteY23" fmla="*/ 54864 h 338328"/>
              <a:gd name="connsiteX24" fmla="*/ 749808 w 2286000"/>
              <a:gd name="connsiteY24" fmla="*/ 0 h 338328"/>
              <a:gd name="connsiteX25" fmla="*/ 758952 w 2286000"/>
              <a:gd name="connsiteY25" fmla="*/ 64008 h 338328"/>
              <a:gd name="connsiteX26" fmla="*/ 768096 w 2286000"/>
              <a:gd name="connsiteY26" fmla="*/ 91440 h 338328"/>
              <a:gd name="connsiteX27" fmla="*/ 804672 w 2286000"/>
              <a:gd name="connsiteY27" fmla="*/ 155448 h 338328"/>
              <a:gd name="connsiteX28" fmla="*/ 832104 w 2286000"/>
              <a:gd name="connsiteY28" fmla="*/ 146304 h 338328"/>
              <a:gd name="connsiteX29" fmla="*/ 859536 w 2286000"/>
              <a:gd name="connsiteY29" fmla="*/ 118872 h 338328"/>
              <a:gd name="connsiteX30" fmla="*/ 886968 w 2286000"/>
              <a:gd name="connsiteY30" fmla="*/ 100584 h 338328"/>
              <a:gd name="connsiteX31" fmla="*/ 914400 w 2286000"/>
              <a:gd name="connsiteY31" fmla="*/ 109728 h 338328"/>
              <a:gd name="connsiteX32" fmla="*/ 978408 w 2286000"/>
              <a:gd name="connsiteY32" fmla="*/ 146304 h 338328"/>
              <a:gd name="connsiteX33" fmla="*/ 996696 w 2286000"/>
              <a:gd name="connsiteY33" fmla="*/ 173736 h 338328"/>
              <a:gd name="connsiteX34" fmla="*/ 1005840 w 2286000"/>
              <a:gd name="connsiteY34" fmla="*/ 146304 h 338328"/>
              <a:gd name="connsiteX35" fmla="*/ 1042416 w 2286000"/>
              <a:gd name="connsiteY35" fmla="*/ 219456 h 338328"/>
              <a:gd name="connsiteX36" fmla="*/ 1060704 w 2286000"/>
              <a:gd name="connsiteY36" fmla="*/ 256032 h 338328"/>
              <a:gd name="connsiteX37" fmla="*/ 1097280 w 2286000"/>
              <a:gd name="connsiteY37" fmla="*/ 329184 h 338328"/>
              <a:gd name="connsiteX38" fmla="*/ 1124712 w 2286000"/>
              <a:gd name="connsiteY38" fmla="*/ 338328 h 338328"/>
              <a:gd name="connsiteX39" fmla="*/ 1143000 w 2286000"/>
              <a:gd name="connsiteY39" fmla="*/ 310896 h 338328"/>
              <a:gd name="connsiteX40" fmla="*/ 1152144 w 2286000"/>
              <a:gd name="connsiteY40" fmla="*/ 274320 h 338328"/>
              <a:gd name="connsiteX41" fmla="*/ 1179576 w 2286000"/>
              <a:gd name="connsiteY41" fmla="*/ 265176 h 338328"/>
              <a:gd name="connsiteX42" fmla="*/ 1216152 w 2286000"/>
              <a:gd name="connsiteY42" fmla="*/ 283464 h 338328"/>
              <a:gd name="connsiteX43" fmla="*/ 1307592 w 2286000"/>
              <a:gd name="connsiteY43" fmla="*/ 265176 h 338328"/>
              <a:gd name="connsiteX44" fmla="*/ 1353312 w 2286000"/>
              <a:gd name="connsiteY44" fmla="*/ 210312 h 338328"/>
              <a:gd name="connsiteX45" fmla="*/ 1362456 w 2286000"/>
              <a:gd name="connsiteY45" fmla="*/ 155448 h 338328"/>
              <a:gd name="connsiteX46" fmla="*/ 1380744 w 2286000"/>
              <a:gd name="connsiteY46" fmla="*/ 100584 h 338328"/>
              <a:gd name="connsiteX47" fmla="*/ 1399032 w 2286000"/>
              <a:gd name="connsiteY47" fmla="*/ 128016 h 338328"/>
              <a:gd name="connsiteX48" fmla="*/ 1426464 w 2286000"/>
              <a:gd name="connsiteY48" fmla="*/ 73152 h 338328"/>
              <a:gd name="connsiteX49" fmla="*/ 1481328 w 2286000"/>
              <a:gd name="connsiteY49" fmla="*/ 36576 h 338328"/>
              <a:gd name="connsiteX50" fmla="*/ 1581912 w 2286000"/>
              <a:gd name="connsiteY50" fmla="*/ 64008 h 338328"/>
              <a:gd name="connsiteX51" fmla="*/ 1609344 w 2286000"/>
              <a:gd name="connsiteY51" fmla="*/ 91440 h 338328"/>
              <a:gd name="connsiteX52" fmla="*/ 1664208 w 2286000"/>
              <a:gd name="connsiteY52" fmla="*/ 128016 h 338328"/>
              <a:gd name="connsiteX53" fmla="*/ 1746504 w 2286000"/>
              <a:gd name="connsiteY53" fmla="*/ 201168 h 338328"/>
              <a:gd name="connsiteX54" fmla="*/ 1783080 w 2286000"/>
              <a:gd name="connsiteY54" fmla="*/ 256032 h 338328"/>
              <a:gd name="connsiteX55" fmla="*/ 1819656 w 2286000"/>
              <a:gd name="connsiteY55" fmla="*/ 310896 h 338328"/>
              <a:gd name="connsiteX56" fmla="*/ 1828800 w 2286000"/>
              <a:gd name="connsiteY56" fmla="*/ 283464 h 338328"/>
              <a:gd name="connsiteX57" fmla="*/ 1847088 w 2286000"/>
              <a:gd name="connsiteY57" fmla="*/ 173736 h 338328"/>
              <a:gd name="connsiteX58" fmla="*/ 1883664 w 2286000"/>
              <a:gd name="connsiteY58" fmla="*/ 118872 h 338328"/>
              <a:gd name="connsiteX59" fmla="*/ 1984248 w 2286000"/>
              <a:gd name="connsiteY59" fmla="*/ 109728 h 338328"/>
              <a:gd name="connsiteX60" fmla="*/ 2002536 w 2286000"/>
              <a:gd name="connsiteY60" fmla="*/ 73152 h 338328"/>
              <a:gd name="connsiteX61" fmla="*/ 2039112 w 2286000"/>
              <a:gd name="connsiteY61" fmla="*/ 64008 h 338328"/>
              <a:gd name="connsiteX62" fmla="*/ 2103120 w 2286000"/>
              <a:gd name="connsiteY62" fmla="*/ 45720 h 338328"/>
              <a:gd name="connsiteX63" fmla="*/ 2139696 w 2286000"/>
              <a:gd name="connsiteY63" fmla="*/ 54864 h 338328"/>
              <a:gd name="connsiteX64" fmla="*/ 2157984 w 2286000"/>
              <a:gd name="connsiteY64" fmla="*/ 109728 h 338328"/>
              <a:gd name="connsiteX65" fmla="*/ 2176272 w 2286000"/>
              <a:gd name="connsiteY65" fmla="*/ 137160 h 338328"/>
              <a:gd name="connsiteX66" fmla="*/ 2194560 w 2286000"/>
              <a:gd name="connsiteY66" fmla="*/ 192024 h 338328"/>
              <a:gd name="connsiteX67" fmla="*/ 2249424 w 2286000"/>
              <a:gd name="connsiteY67" fmla="*/ 228600 h 338328"/>
              <a:gd name="connsiteX68" fmla="*/ 2276856 w 2286000"/>
              <a:gd name="connsiteY68" fmla="*/ 246888 h 338328"/>
              <a:gd name="connsiteX69" fmla="*/ 2286000 w 2286000"/>
              <a:gd name="connsiteY69" fmla="*/ 219456 h 33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286000" h="338328">
                <a:moveTo>
                  <a:pt x="0" y="265176"/>
                </a:moveTo>
                <a:cubicBezTo>
                  <a:pt x="11368" y="256081"/>
                  <a:pt x="61371" y="218839"/>
                  <a:pt x="73152" y="201168"/>
                </a:cubicBezTo>
                <a:cubicBezTo>
                  <a:pt x="78499" y="193148"/>
                  <a:pt x="77985" y="182357"/>
                  <a:pt x="82296" y="173736"/>
                </a:cubicBezTo>
                <a:cubicBezTo>
                  <a:pt x="87211" y="163906"/>
                  <a:pt x="95669" y="156134"/>
                  <a:pt x="100584" y="146304"/>
                </a:cubicBezTo>
                <a:cubicBezTo>
                  <a:pt x="104895" y="137683"/>
                  <a:pt x="103707" y="126398"/>
                  <a:pt x="109728" y="118872"/>
                </a:cubicBezTo>
                <a:cubicBezTo>
                  <a:pt x="116593" y="110290"/>
                  <a:pt x="128016" y="106680"/>
                  <a:pt x="137160" y="100584"/>
                </a:cubicBezTo>
                <a:cubicBezTo>
                  <a:pt x="143256" y="91440"/>
                  <a:pt x="150533" y="82982"/>
                  <a:pt x="155448" y="73152"/>
                </a:cubicBezTo>
                <a:cubicBezTo>
                  <a:pt x="159759" y="64531"/>
                  <a:pt x="158571" y="53246"/>
                  <a:pt x="164592" y="45720"/>
                </a:cubicBezTo>
                <a:cubicBezTo>
                  <a:pt x="171457" y="37138"/>
                  <a:pt x="182880" y="33528"/>
                  <a:pt x="192024" y="27432"/>
                </a:cubicBezTo>
                <a:cubicBezTo>
                  <a:pt x="195072" y="18288"/>
                  <a:pt x="191529" y="0"/>
                  <a:pt x="201168" y="0"/>
                </a:cubicBezTo>
                <a:cubicBezTo>
                  <a:pt x="214100" y="0"/>
                  <a:pt x="221427" y="16672"/>
                  <a:pt x="228600" y="27432"/>
                </a:cubicBezTo>
                <a:cubicBezTo>
                  <a:pt x="266715" y="84604"/>
                  <a:pt x="198558" y="22472"/>
                  <a:pt x="256032" y="91440"/>
                </a:cubicBezTo>
                <a:cubicBezTo>
                  <a:pt x="263067" y="99883"/>
                  <a:pt x="274320" y="103632"/>
                  <a:pt x="283464" y="109728"/>
                </a:cubicBezTo>
                <a:cubicBezTo>
                  <a:pt x="298475" y="154761"/>
                  <a:pt x="281861" y="123632"/>
                  <a:pt x="320040" y="155448"/>
                </a:cubicBezTo>
                <a:cubicBezTo>
                  <a:pt x="329974" y="163727"/>
                  <a:pt x="337538" y="174601"/>
                  <a:pt x="347472" y="182880"/>
                </a:cubicBezTo>
                <a:cubicBezTo>
                  <a:pt x="355915" y="189915"/>
                  <a:pt x="366112" y="194574"/>
                  <a:pt x="374904" y="201168"/>
                </a:cubicBezTo>
                <a:cubicBezTo>
                  <a:pt x="390517" y="212878"/>
                  <a:pt x="403563" y="228266"/>
                  <a:pt x="420624" y="237744"/>
                </a:cubicBezTo>
                <a:cubicBezTo>
                  <a:pt x="431610" y="243847"/>
                  <a:pt x="445008" y="243840"/>
                  <a:pt x="457200" y="246888"/>
                </a:cubicBezTo>
                <a:cubicBezTo>
                  <a:pt x="466344" y="252984"/>
                  <a:pt x="474802" y="260261"/>
                  <a:pt x="484632" y="265176"/>
                </a:cubicBezTo>
                <a:cubicBezTo>
                  <a:pt x="574110" y="309915"/>
                  <a:pt x="494229" y="259382"/>
                  <a:pt x="557784" y="301752"/>
                </a:cubicBezTo>
                <a:cubicBezTo>
                  <a:pt x="566928" y="292608"/>
                  <a:pt x="577277" y="284528"/>
                  <a:pt x="585216" y="274320"/>
                </a:cubicBezTo>
                <a:cubicBezTo>
                  <a:pt x="661777" y="175884"/>
                  <a:pt x="586945" y="254303"/>
                  <a:pt x="649224" y="192024"/>
                </a:cubicBezTo>
                <a:cubicBezTo>
                  <a:pt x="655269" y="173890"/>
                  <a:pt x="675197" y="110526"/>
                  <a:pt x="685800" y="91440"/>
                </a:cubicBezTo>
                <a:cubicBezTo>
                  <a:pt x="693201" y="78118"/>
                  <a:pt x="704492" y="67349"/>
                  <a:pt x="713232" y="54864"/>
                </a:cubicBezTo>
                <a:cubicBezTo>
                  <a:pt x="725836" y="36858"/>
                  <a:pt x="749808" y="0"/>
                  <a:pt x="749808" y="0"/>
                </a:cubicBezTo>
                <a:cubicBezTo>
                  <a:pt x="752856" y="21336"/>
                  <a:pt x="754725" y="42874"/>
                  <a:pt x="758952" y="64008"/>
                </a:cubicBezTo>
                <a:cubicBezTo>
                  <a:pt x="760842" y="73459"/>
                  <a:pt x="764299" y="82581"/>
                  <a:pt x="768096" y="91440"/>
                </a:cubicBezTo>
                <a:cubicBezTo>
                  <a:pt x="782018" y="123924"/>
                  <a:pt x="786306" y="127898"/>
                  <a:pt x="804672" y="155448"/>
                </a:cubicBezTo>
                <a:cubicBezTo>
                  <a:pt x="813816" y="152400"/>
                  <a:pt x="824084" y="151651"/>
                  <a:pt x="832104" y="146304"/>
                </a:cubicBezTo>
                <a:cubicBezTo>
                  <a:pt x="842864" y="139131"/>
                  <a:pt x="849602" y="127151"/>
                  <a:pt x="859536" y="118872"/>
                </a:cubicBezTo>
                <a:cubicBezTo>
                  <a:pt x="867979" y="111837"/>
                  <a:pt x="877824" y="106680"/>
                  <a:pt x="886968" y="100584"/>
                </a:cubicBezTo>
                <a:cubicBezTo>
                  <a:pt x="896112" y="103632"/>
                  <a:pt x="905541" y="105931"/>
                  <a:pt x="914400" y="109728"/>
                </a:cubicBezTo>
                <a:cubicBezTo>
                  <a:pt x="946884" y="123650"/>
                  <a:pt x="950858" y="127938"/>
                  <a:pt x="978408" y="146304"/>
                </a:cubicBezTo>
                <a:cubicBezTo>
                  <a:pt x="984504" y="155448"/>
                  <a:pt x="985706" y="173736"/>
                  <a:pt x="996696" y="173736"/>
                </a:cubicBezTo>
                <a:cubicBezTo>
                  <a:pt x="1006335" y="173736"/>
                  <a:pt x="997219" y="141993"/>
                  <a:pt x="1005840" y="146304"/>
                </a:cubicBezTo>
                <a:cubicBezTo>
                  <a:pt x="1027518" y="157143"/>
                  <a:pt x="1033462" y="198562"/>
                  <a:pt x="1042416" y="219456"/>
                </a:cubicBezTo>
                <a:cubicBezTo>
                  <a:pt x="1047786" y="231985"/>
                  <a:pt x="1055168" y="243576"/>
                  <a:pt x="1060704" y="256032"/>
                </a:cubicBezTo>
                <a:cubicBezTo>
                  <a:pt x="1067179" y="270601"/>
                  <a:pt x="1080529" y="315783"/>
                  <a:pt x="1097280" y="329184"/>
                </a:cubicBezTo>
                <a:cubicBezTo>
                  <a:pt x="1104806" y="335205"/>
                  <a:pt x="1115568" y="335280"/>
                  <a:pt x="1124712" y="338328"/>
                </a:cubicBezTo>
                <a:cubicBezTo>
                  <a:pt x="1130808" y="329184"/>
                  <a:pt x="1138671" y="320997"/>
                  <a:pt x="1143000" y="310896"/>
                </a:cubicBezTo>
                <a:cubicBezTo>
                  <a:pt x="1147950" y="299345"/>
                  <a:pt x="1144293" y="284133"/>
                  <a:pt x="1152144" y="274320"/>
                </a:cubicBezTo>
                <a:cubicBezTo>
                  <a:pt x="1158165" y="266794"/>
                  <a:pt x="1170432" y="268224"/>
                  <a:pt x="1179576" y="265176"/>
                </a:cubicBezTo>
                <a:cubicBezTo>
                  <a:pt x="1191768" y="271272"/>
                  <a:pt x="1202577" y="282230"/>
                  <a:pt x="1216152" y="283464"/>
                </a:cubicBezTo>
                <a:cubicBezTo>
                  <a:pt x="1249174" y="286466"/>
                  <a:pt x="1277838" y="275094"/>
                  <a:pt x="1307592" y="265176"/>
                </a:cubicBezTo>
                <a:cubicBezTo>
                  <a:pt x="1320325" y="252443"/>
                  <a:pt x="1346947" y="229408"/>
                  <a:pt x="1353312" y="210312"/>
                </a:cubicBezTo>
                <a:cubicBezTo>
                  <a:pt x="1359175" y="192723"/>
                  <a:pt x="1357959" y="173435"/>
                  <a:pt x="1362456" y="155448"/>
                </a:cubicBezTo>
                <a:cubicBezTo>
                  <a:pt x="1367131" y="136746"/>
                  <a:pt x="1380744" y="100584"/>
                  <a:pt x="1380744" y="100584"/>
                </a:cubicBezTo>
                <a:cubicBezTo>
                  <a:pt x="1386840" y="109728"/>
                  <a:pt x="1388042" y="128016"/>
                  <a:pt x="1399032" y="128016"/>
                </a:cubicBezTo>
                <a:cubicBezTo>
                  <a:pt x="1413420" y="128016"/>
                  <a:pt x="1421954" y="79916"/>
                  <a:pt x="1426464" y="73152"/>
                </a:cubicBezTo>
                <a:cubicBezTo>
                  <a:pt x="1446034" y="43797"/>
                  <a:pt x="1452568" y="46163"/>
                  <a:pt x="1481328" y="36576"/>
                </a:cubicBezTo>
                <a:cubicBezTo>
                  <a:pt x="1563831" y="57202"/>
                  <a:pt x="1530635" y="46916"/>
                  <a:pt x="1581912" y="64008"/>
                </a:cubicBezTo>
                <a:cubicBezTo>
                  <a:pt x="1591056" y="73152"/>
                  <a:pt x="1599136" y="83501"/>
                  <a:pt x="1609344" y="91440"/>
                </a:cubicBezTo>
                <a:cubicBezTo>
                  <a:pt x="1626694" y="104934"/>
                  <a:pt x="1648666" y="112474"/>
                  <a:pt x="1664208" y="128016"/>
                </a:cubicBezTo>
                <a:cubicBezTo>
                  <a:pt x="1726843" y="190651"/>
                  <a:pt x="1697553" y="168534"/>
                  <a:pt x="1746504" y="201168"/>
                </a:cubicBezTo>
                <a:cubicBezTo>
                  <a:pt x="1763992" y="253631"/>
                  <a:pt x="1743125" y="204661"/>
                  <a:pt x="1783080" y="256032"/>
                </a:cubicBezTo>
                <a:cubicBezTo>
                  <a:pt x="1796574" y="273382"/>
                  <a:pt x="1819656" y="310896"/>
                  <a:pt x="1819656" y="310896"/>
                </a:cubicBezTo>
                <a:cubicBezTo>
                  <a:pt x="1822704" y="301752"/>
                  <a:pt x="1826910" y="292915"/>
                  <a:pt x="1828800" y="283464"/>
                </a:cubicBezTo>
                <a:cubicBezTo>
                  <a:pt x="1836072" y="247104"/>
                  <a:pt x="1826519" y="204589"/>
                  <a:pt x="1847088" y="173736"/>
                </a:cubicBezTo>
                <a:lnTo>
                  <a:pt x="1883664" y="118872"/>
                </a:lnTo>
                <a:cubicBezTo>
                  <a:pt x="1924628" y="123992"/>
                  <a:pt x="1955641" y="144056"/>
                  <a:pt x="1984248" y="109728"/>
                </a:cubicBezTo>
                <a:cubicBezTo>
                  <a:pt x="1992974" y="99256"/>
                  <a:pt x="1996440" y="85344"/>
                  <a:pt x="2002536" y="73152"/>
                </a:cubicBezTo>
                <a:cubicBezTo>
                  <a:pt x="2011680" y="65532"/>
                  <a:pt x="2022348" y="68580"/>
                  <a:pt x="2039112" y="64008"/>
                </a:cubicBezTo>
                <a:cubicBezTo>
                  <a:pt x="2055876" y="59436"/>
                  <a:pt x="2037347" y="67644"/>
                  <a:pt x="2103120" y="45720"/>
                </a:cubicBezTo>
                <a:cubicBezTo>
                  <a:pt x="2115312" y="48768"/>
                  <a:pt x="2131517" y="45322"/>
                  <a:pt x="2139696" y="54864"/>
                </a:cubicBezTo>
                <a:cubicBezTo>
                  <a:pt x="2152241" y="69500"/>
                  <a:pt x="2147291" y="93688"/>
                  <a:pt x="2157984" y="109728"/>
                </a:cubicBezTo>
                <a:cubicBezTo>
                  <a:pt x="2164080" y="118872"/>
                  <a:pt x="2171809" y="127117"/>
                  <a:pt x="2176272" y="137160"/>
                </a:cubicBezTo>
                <a:cubicBezTo>
                  <a:pt x="2184101" y="154776"/>
                  <a:pt x="2178520" y="181331"/>
                  <a:pt x="2194560" y="192024"/>
                </a:cubicBezTo>
                <a:lnTo>
                  <a:pt x="2249424" y="228600"/>
                </a:lnTo>
                <a:lnTo>
                  <a:pt x="2276856" y="246888"/>
                </a:lnTo>
                <a:lnTo>
                  <a:pt x="2286000" y="21945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935085" y="2561398"/>
                <a:ext cx="472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85" y="2561398"/>
                <a:ext cx="47269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49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8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21" grpId="0" animBg="1"/>
      <p:bldP spid="22" grpId="0"/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5" y="3260725"/>
            <a:ext cx="10515600" cy="1325563"/>
          </a:xfrm>
        </p:spPr>
        <p:txBody>
          <a:bodyPr/>
          <a:lstStyle/>
          <a:p>
            <a:r>
              <a:rPr lang="en-GB" dirty="0" smtClean="0"/>
              <a:t>Cross-spectrum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6685" y="47212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685" y="4721225"/>
                <a:ext cx="105156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231880" y="1750227"/>
                <a:ext cx="31092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880" y="1750227"/>
                <a:ext cx="310924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696685" y="22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Power spectrum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Fourier transform: amplitude and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333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1032934" y="3582536"/>
            <a:ext cx="9973733" cy="1490134"/>
            <a:chOff x="1032934" y="2480733"/>
            <a:chExt cx="9973733" cy="1490134"/>
          </a:xfrm>
        </p:grpSpPr>
        <p:pic>
          <p:nvPicPr>
            <p:cNvPr id="200" name="Picture 199"/>
            <p:cNvPicPr>
              <a:picLocks noChangeAspect="1"/>
            </p:cNvPicPr>
            <p:nvPr/>
          </p:nvPicPr>
          <p:blipFill rotWithShape="1">
            <a:blip r:embed="rId3"/>
            <a:srcRect l="15041" t="42389" r="23568" b="17652"/>
            <a:stretch/>
          </p:blipFill>
          <p:spPr>
            <a:xfrm>
              <a:off x="1032934" y="2540000"/>
              <a:ext cx="7315200" cy="1244600"/>
            </a:xfrm>
            <a:prstGeom prst="rect">
              <a:avLst/>
            </a:prstGeom>
          </p:spPr>
        </p:pic>
        <p:grpSp>
          <p:nvGrpSpPr>
            <p:cNvPr id="208" name="Group 207"/>
            <p:cNvGrpSpPr/>
            <p:nvPr/>
          </p:nvGrpSpPr>
          <p:grpSpPr>
            <a:xfrm>
              <a:off x="9516533" y="2480733"/>
              <a:ext cx="1490134" cy="1490134"/>
              <a:chOff x="9516533" y="2480733"/>
              <a:chExt cx="1490134" cy="1490134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9516533" y="2480733"/>
                <a:ext cx="1490134" cy="14901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10261600" y="2480733"/>
                <a:ext cx="0" cy="7450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" name="Group 211"/>
          <p:cNvGrpSpPr/>
          <p:nvPr/>
        </p:nvGrpSpPr>
        <p:grpSpPr>
          <a:xfrm>
            <a:off x="1032934" y="1891545"/>
            <a:ext cx="9973733" cy="1490134"/>
            <a:chOff x="1032934" y="4311650"/>
            <a:chExt cx="9973733" cy="1490134"/>
          </a:xfrm>
        </p:grpSpPr>
        <p:pic>
          <p:nvPicPr>
            <p:cNvPr id="207" name="Picture 206"/>
            <p:cNvPicPr>
              <a:picLocks noChangeAspect="1"/>
            </p:cNvPicPr>
            <p:nvPr/>
          </p:nvPicPr>
          <p:blipFill rotWithShape="1">
            <a:blip r:embed="rId4"/>
            <a:srcRect l="14828" t="38855" r="23780" b="19555"/>
            <a:stretch/>
          </p:blipFill>
          <p:spPr>
            <a:xfrm>
              <a:off x="1032934" y="4311650"/>
              <a:ext cx="7315200" cy="1295400"/>
            </a:xfrm>
            <a:prstGeom prst="rect">
              <a:avLst/>
            </a:prstGeom>
          </p:spPr>
        </p:pic>
        <p:grpSp>
          <p:nvGrpSpPr>
            <p:cNvPr id="209" name="Group 208"/>
            <p:cNvGrpSpPr/>
            <p:nvPr/>
          </p:nvGrpSpPr>
          <p:grpSpPr>
            <a:xfrm rot="5400000">
              <a:off x="9516533" y="4311650"/>
              <a:ext cx="1490134" cy="1490134"/>
              <a:chOff x="9516533" y="2480733"/>
              <a:chExt cx="1490134" cy="1490134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9516533" y="2480733"/>
                <a:ext cx="1490134" cy="14901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1" name="Straight Arrow Connector 210"/>
              <p:cNvCxnSpPr/>
              <p:nvPr/>
            </p:nvCxnSpPr>
            <p:spPr>
              <a:xfrm flipV="1">
                <a:off x="10261600" y="2480733"/>
                <a:ext cx="0" cy="7450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4" name="Group 213"/>
          <p:cNvGrpSpPr/>
          <p:nvPr/>
        </p:nvGrpSpPr>
        <p:grpSpPr>
          <a:xfrm>
            <a:off x="1032934" y="5257194"/>
            <a:ext cx="9973733" cy="1490134"/>
            <a:chOff x="1032934" y="2480733"/>
            <a:chExt cx="9973733" cy="1490134"/>
          </a:xfrm>
        </p:grpSpPr>
        <p:pic>
          <p:nvPicPr>
            <p:cNvPr id="215" name="Picture 214"/>
            <p:cNvPicPr>
              <a:picLocks noChangeAspect="1"/>
            </p:cNvPicPr>
            <p:nvPr/>
          </p:nvPicPr>
          <p:blipFill rotWithShape="1">
            <a:blip r:embed="rId3"/>
            <a:srcRect l="15041" t="42389" r="23568" b="17652"/>
            <a:stretch/>
          </p:blipFill>
          <p:spPr>
            <a:xfrm>
              <a:off x="1032934" y="3041572"/>
              <a:ext cx="7315200" cy="422127"/>
            </a:xfrm>
            <a:prstGeom prst="rect">
              <a:avLst/>
            </a:prstGeom>
          </p:spPr>
        </p:pic>
        <p:grpSp>
          <p:nvGrpSpPr>
            <p:cNvPr id="216" name="Group 215"/>
            <p:cNvGrpSpPr/>
            <p:nvPr/>
          </p:nvGrpSpPr>
          <p:grpSpPr>
            <a:xfrm>
              <a:off x="9516533" y="2480733"/>
              <a:ext cx="1490134" cy="1490134"/>
              <a:chOff x="9516533" y="2480733"/>
              <a:chExt cx="1490134" cy="1490134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9516533" y="2480733"/>
                <a:ext cx="1490134" cy="14901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/>
              <p:nvPr/>
            </p:nvCxnSpPr>
            <p:spPr>
              <a:xfrm flipV="1">
                <a:off x="10261600" y="2887739"/>
                <a:ext cx="0" cy="3380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342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 phase relationship?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32934" y="2613963"/>
            <a:ext cx="4056883" cy="578742"/>
            <a:chOff x="1032934" y="2480733"/>
            <a:chExt cx="9973733" cy="14901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5041" t="42389" r="23568" b="17652"/>
            <a:stretch/>
          </p:blipFill>
          <p:spPr>
            <a:xfrm>
              <a:off x="1032934" y="2540000"/>
              <a:ext cx="7315200" cy="12446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9516533" y="2480733"/>
              <a:ext cx="1490134" cy="1490134"/>
              <a:chOff x="9516533" y="2480733"/>
              <a:chExt cx="1490134" cy="149013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516533" y="2480733"/>
                <a:ext cx="1490134" cy="14901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10261600" y="2480733"/>
                <a:ext cx="0" cy="7450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1032934" y="1891545"/>
            <a:ext cx="4056883" cy="606122"/>
            <a:chOff x="1032934" y="4311650"/>
            <a:chExt cx="9973733" cy="14901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14828" t="38855" r="23780" b="19555"/>
            <a:stretch/>
          </p:blipFill>
          <p:spPr>
            <a:xfrm>
              <a:off x="1032934" y="4311650"/>
              <a:ext cx="7315200" cy="129540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 rot="5400000">
              <a:off x="9516533" y="4311650"/>
              <a:ext cx="1490134" cy="1490134"/>
              <a:chOff x="9516533" y="2480733"/>
              <a:chExt cx="1490134" cy="1490134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9516533" y="2480733"/>
                <a:ext cx="1490134" cy="14901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10261600" y="2480733"/>
                <a:ext cx="0" cy="7450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 flipV="1">
            <a:off x="6570134" y="2613963"/>
            <a:ext cx="4056883" cy="578742"/>
            <a:chOff x="1032934" y="2480733"/>
            <a:chExt cx="9973733" cy="149013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l="15041" t="42389" r="23568" b="17652"/>
            <a:stretch/>
          </p:blipFill>
          <p:spPr>
            <a:xfrm>
              <a:off x="1032934" y="2540000"/>
              <a:ext cx="7315200" cy="12446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9516533" y="2480733"/>
              <a:ext cx="1490134" cy="1490134"/>
              <a:chOff x="9516533" y="2480733"/>
              <a:chExt cx="1490134" cy="149013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516533" y="2480733"/>
                <a:ext cx="1490134" cy="14901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261600" y="2480733"/>
                <a:ext cx="0" cy="7450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 flipV="1">
            <a:off x="6570134" y="1891545"/>
            <a:ext cx="4056883" cy="606122"/>
            <a:chOff x="1032934" y="4311650"/>
            <a:chExt cx="9973733" cy="149013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l="14828" t="38855" r="23780" b="19555"/>
            <a:stretch/>
          </p:blipFill>
          <p:spPr>
            <a:xfrm>
              <a:off x="1032934" y="4311650"/>
              <a:ext cx="7315200" cy="1295400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 rot="5400000">
              <a:off x="9516533" y="4311650"/>
              <a:ext cx="1490134" cy="1490134"/>
              <a:chOff x="9516533" y="2480733"/>
              <a:chExt cx="1490134" cy="1490134"/>
            </a:xfrm>
          </p:grpSpPr>
          <p:sp>
            <p:nvSpPr>
              <p:cNvPr id="22" name="Oval 21"/>
              <p:cNvSpPr/>
              <p:nvPr/>
            </p:nvSpPr>
            <p:spPr>
              <a:xfrm rot="10800000" flipH="1">
                <a:off x="9516533" y="2480733"/>
                <a:ext cx="1490134" cy="14901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/>
              <p:cNvCxnSpPr>
                <a:endCxn id="22" idx="0"/>
              </p:cNvCxnSpPr>
              <p:nvPr/>
            </p:nvCxnSpPr>
            <p:spPr>
              <a:xfrm rot="16200000" flipH="1" flipV="1">
                <a:off x="9889068" y="3598335"/>
                <a:ext cx="74506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032934" y="4737193"/>
            <a:ext cx="4056883" cy="578742"/>
            <a:chOff x="1032934" y="2480733"/>
            <a:chExt cx="9973733" cy="149013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15041" t="42389" r="23568" b="17652"/>
            <a:stretch/>
          </p:blipFill>
          <p:spPr>
            <a:xfrm>
              <a:off x="1032934" y="2540000"/>
              <a:ext cx="7315200" cy="124460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9516533" y="2480733"/>
              <a:ext cx="1490134" cy="1490134"/>
              <a:chOff x="9516533" y="2480733"/>
              <a:chExt cx="1490134" cy="149013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9516533" y="2480733"/>
                <a:ext cx="1490134" cy="14901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10261600" y="2480733"/>
                <a:ext cx="0" cy="7450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 flipV="1">
            <a:off x="1032934" y="5430612"/>
            <a:ext cx="4056883" cy="606122"/>
            <a:chOff x="1032934" y="4311650"/>
            <a:chExt cx="9973733" cy="1490134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14828" t="38855" r="23780" b="19555"/>
            <a:stretch/>
          </p:blipFill>
          <p:spPr>
            <a:xfrm>
              <a:off x="1032934" y="4311650"/>
              <a:ext cx="7315200" cy="1295400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 rot="5400000">
              <a:off x="9516533" y="4311650"/>
              <a:ext cx="1490134" cy="1490134"/>
              <a:chOff x="9516533" y="2480733"/>
              <a:chExt cx="1490134" cy="1490134"/>
            </a:xfrm>
          </p:grpSpPr>
          <p:sp>
            <p:nvSpPr>
              <p:cNvPr id="38" name="Oval 37"/>
              <p:cNvSpPr/>
              <p:nvPr/>
            </p:nvSpPr>
            <p:spPr>
              <a:xfrm rot="10800000" flipH="1">
                <a:off x="9516533" y="2480733"/>
                <a:ext cx="1490134" cy="14901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 rot="16200000" flipH="1" flipV="1">
                <a:off x="9889068" y="3598335"/>
                <a:ext cx="74506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570134" y="5457992"/>
            <a:ext cx="4056883" cy="578742"/>
            <a:chOff x="1032934" y="2480733"/>
            <a:chExt cx="9973733" cy="149013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2"/>
            <a:srcRect l="15041" t="42389" r="23568" b="17652"/>
            <a:stretch/>
          </p:blipFill>
          <p:spPr>
            <a:xfrm>
              <a:off x="1032934" y="2540000"/>
              <a:ext cx="7315200" cy="1244600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9516533" y="2480733"/>
              <a:ext cx="1490134" cy="1490134"/>
              <a:chOff x="9516533" y="2480733"/>
              <a:chExt cx="1490134" cy="1490134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516533" y="2480733"/>
                <a:ext cx="1490134" cy="14901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0261600" y="2480733"/>
                <a:ext cx="0" cy="7450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/>
          <p:cNvGrpSpPr/>
          <p:nvPr/>
        </p:nvGrpSpPr>
        <p:grpSpPr>
          <a:xfrm>
            <a:off x="6570134" y="4735574"/>
            <a:ext cx="4056883" cy="606122"/>
            <a:chOff x="1032934" y="4311650"/>
            <a:chExt cx="9973733" cy="1490134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l="14828" t="38855" r="23780" b="19555"/>
            <a:stretch/>
          </p:blipFill>
          <p:spPr>
            <a:xfrm>
              <a:off x="1032934" y="4311650"/>
              <a:ext cx="7315200" cy="1295400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 rot="5400000">
              <a:off x="9516533" y="4311650"/>
              <a:ext cx="1490134" cy="1490134"/>
              <a:chOff x="9516533" y="2480733"/>
              <a:chExt cx="1490134" cy="149013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9516533" y="2480733"/>
                <a:ext cx="1490134" cy="14901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V="1">
                <a:off x="10261600" y="2480733"/>
                <a:ext cx="0" cy="7450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678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conjugate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108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Multiplication: phases add</a:t>
                </a:r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Conjugation: flips the phasor upside down (negative of phase)</a:t>
                </a:r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has a constant phase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have a constant phase difference. Absolute phase is irrelevant.</a:t>
                </a:r>
              </a:p>
              <a:p>
                <a:endParaRPr lang="en-GB" dirty="0"/>
              </a:p>
              <a:p>
                <a:r>
                  <a:rPr lang="en-GB" dirty="0" smtClean="0"/>
                  <a:t>Cross-spectrum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is large when constant phase difference, and high power.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10800" cy="4351338"/>
              </a:xfrm>
              <a:blipFill rotWithShape="0">
                <a:blip r:embed="rId2"/>
                <a:stretch>
                  <a:fillRect l="-1075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096000" y="1080557"/>
            <a:ext cx="1490134" cy="1490135"/>
            <a:chOff x="1625600" y="2924478"/>
            <a:chExt cx="1490134" cy="1490135"/>
          </a:xfrm>
        </p:grpSpPr>
        <p:grpSp>
          <p:nvGrpSpPr>
            <p:cNvPr id="7" name="Group 6"/>
            <p:cNvGrpSpPr/>
            <p:nvPr/>
          </p:nvGrpSpPr>
          <p:grpSpPr>
            <a:xfrm rot="18590276">
              <a:off x="1625600" y="2924478"/>
              <a:ext cx="1490134" cy="1490134"/>
              <a:chOff x="9516533" y="1891545"/>
              <a:chExt cx="1490134" cy="1490134"/>
            </a:xfrm>
          </p:grpSpPr>
          <p:sp>
            <p:nvSpPr>
              <p:cNvPr id="5" name="Oval 4"/>
              <p:cNvSpPr/>
              <p:nvPr/>
            </p:nvSpPr>
            <p:spPr>
              <a:xfrm rot="5400000">
                <a:off x="9516533" y="1891545"/>
                <a:ext cx="1490134" cy="14901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rot="5400000" flipV="1">
                <a:off x="10634133" y="2264078"/>
                <a:ext cx="0" cy="7450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3009724" flipV="1">
              <a:off x="1625600" y="2924479"/>
              <a:ext cx="1490134" cy="1490134"/>
              <a:chOff x="9516533" y="1891545"/>
              <a:chExt cx="1490134" cy="1490134"/>
            </a:xfrm>
          </p:grpSpPr>
          <p:sp>
            <p:nvSpPr>
              <p:cNvPr id="9" name="Oval 8"/>
              <p:cNvSpPr/>
              <p:nvPr/>
            </p:nvSpPr>
            <p:spPr>
              <a:xfrm rot="5400000">
                <a:off x="9516533" y="1891545"/>
                <a:ext cx="1490134" cy="14901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rot="5400000" flipV="1">
                <a:off x="10634133" y="2264078"/>
                <a:ext cx="0" cy="74506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34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spectrum </a:t>
            </a:r>
            <a:r>
              <a:rPr lang="en-GB" dirty="0" smtClean="0"/>
              <a:t>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Need to average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to reduce estimation error</a:t>
                </a:r>
              </a:p>
              <a:p>
                <a:endParaRPr lang="en-GB" dirty="0"/>
              </a:p>
              <a:p>
                <a:r>
                  <a:rPr lang="en-GB" dirty="0" smtClean="0"/>
                  <a:t>If you observe multiple instantiations of the data, average over them</a:t>
                </a:r>
              </a:p>
              <a:p>
                <a:pPr lvl="1"/>
                <a:r>
                  <a:rPr lang="en-GB" dirty="0" smtClean="0"/>
                  <a:t>E.g. multiple </a:t>
                </a:r>
                <a:r>
                  <a:rPr lang="en-GB" dirty="0" smtClean="0"/>
                  <a:t>trials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Otherwise, same methods as for power spectrum: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5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5942"/>
            <a:ext cx="10515600" cy="1325563"/>
          </a:xfrm>
        </p:spPr>
        <p:txBody>
          <a:bodyPr/>
          <a:lstStyle/>
          <a:p>
            <a:r>
              <a:rPr lang="en-GB" dirty="0" smtClean="0"/>
              <a:t>Welch’s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558"/>
            <a:ext cx="10515600" cy="893763"/>
          </a:xfrm>
        </p:spPr>
        <p:txBody>
          <a:bodyPr/>
          <a:lstStyle/>
          <a:p>
            <a:r>
              <a:rPr lang="en-GB" dirty="0" smtClean="0"/>
              <a:t>Average the squared FFT over multiple windows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536059" y="1801896"/>
            <a:ext cx="11092908" cy="1091970"/>
          </a:xfrm>
          <a:custGeom>
            <a:avLst/>
            <a:gdLst>
              <a:gd name="connsiteX0" fmla="*/ 0 w 11092908"/>
              <a:gd name="connsiteY0" fmla="*/ 1003300 h 1485900"/>
              <a:gd name="connsiteX1" fmla="*/ 25400 w 11092908"/>
              <a:gd name="connsiteY1" fmla="*/ 889000 h 1485900"/>
              <a:gd name="connsiteX2" fmla="*/ 38100 w 11092908"/>
              <a:gd name="connsiteY2" fmla="*/ 850900 h 1485900"/>
              <a:gd name="connsiteX3" fmla="*/ 63500 w 11092908"/>
              <a:gd name="connsiteY3" fmla="*/ 749300 h 1485900"/>
              <a:gd name="connsiteX4" fmla="*/ 127000 w 11092908"/>
              <a:gd name="connsiteY4" fmla="*/ 622300 h 1485900"/>
              <a:gd name="connsiteX5" fmla="*/ 190500 w 11092908"/>
              <a:gd name="connsiteY5" fmla="*/ 520700 h 1485900"/>
              <a:gd name="connsiteX6" fmla="*/ 215900 w 11092908"/>
              <a:gd name="connsiteY6" fmla="*/ 444500 h 1485900"/>
              <a:gd name="connsiteX7" fmla="*/ 241300 w 11092908"/>
              <a:gd name="connsiteY7" fmla="*/ 393700 h 1485900"/>
              <a:gd name="connsiteX8" fmla="*/ 279400 w 11092908"/>
              <a:gd name="connsiteY8" fmla="*/ 292100 h 1485900"/>
              <a:gd name="connsiteX9" fmla="*/ 368300 w 11092908"/>
              <a:gd name="connsiteY9" fmla="*/ 177800 h 1485900"/>
              <a:gd name="connsiteX10" fmla="*/ 431800 w 11092908"/>
              <a:gd name="connsiteY10" fmla="*/ 101600 h 1485900"/>
              <a:gd name="connsiteX11" fmla="*/ 482600 w 11092908"/>
              <a:gd name="connsiteY11" fmla="*/ 76200 h 1485900"/>
              <a:gd name="connsiteX12" fmla="*/ 584200 w 11092908"/>
              <a:gd name="connsiteY12" fmla="*/ 25400 h 1485900"/>
              <a:gd name="connsiteX13" fmla="*/ 736600 w 11092908"/>
              <a:gd name="connsiteY13" fmla="*/ 0 h 1485900"/>
              <a:gd name="connsiteX14" fmla="*/ 774700 w 11092908"/>
              <a:gd name="connsiteY14" fmla="*/ 25400 h 1485900"/>
              <a:gd name="connsiteX15" fmla="*/ 812800 w 11092908"/>
              <a:gd name="connsiteY15" fmla="*/ 63500 h 1485900"/>
              <a:gd name="connsiteX16" fmla="*/ 850900 w 11092908"/>
              <a:gd name="connsiteY16" fmla="*/ 76200 h 1485900"/>
              <a:gd name="connsiteX17" fmla="*/ 901700 w 11092908"/>
              <a:gd name="connsiteY17" fmla="*/ 101600 h 1485900"/>
              <a:gd name="connsiteX18" fmla="*/ 939800 w 11092908"/>
              <a:gd name="connsiteY18" fmla="*/ 139700 h 1485900"/>
              <a:gd name="connsiteX19" fmla="*/ 1079500 w 11092908"/>
              <a:gd name="connsiteY19" fmla="*/ 215900 h 1485900"/>
              <a:gd name="connsiteX20" fmla="*/ 1130300 w 11092908"/>
              <a:gd name="connsiteY20" fmla="*/ 228600 h 1485900"/>
              <a:gd name="connsiteX21" fmla="*/ 1244600 w 11092908"/>
              <a:gd name="connsiteY21" fmla="*/ 317500 h 1485900"/>
              <a:gd name="connsiteX22" fmla="*/ 1270000 w 11092908"/>
              <a:gd name="connsiteY22" fmla="*/ 355600 h 1485900"/>
              <a:gd name="connsiteX23" fmla="*/ 1308100 w 11092908"/>
              <a:gd name="connsiteY23" fmla="*/ 381000 h 1485900"/>
              <a:gd name="connsiteX24" fmla="*/ 1358900 w 11092908"/>
              <a:gd name="connsiteY24" fmla="*/ 419100 h 1485900"/>
              <a:gd name="connsiteX25" fmla="*/ 1409700 w 11092908"/>
              <a:gd name="connsiteY25" fmla="*/ 495300 h 1485900"/>
              <a:gd name="connsiteX26" fmla="*/ 1447800 w 11092908"/>
              <a:gd name="connsiteY26" fmla="*/ 546100 h 1485900"/>
              <a:gd name="connsiteX27" fmla="*/ 1536700 w 11092908"/>
              <a:gd name="connsiteY27" fmla="*/ 635000 h 1485900"/>
              <a:gd name="connsiteX28" fmla="*/ 1638300 w 11092908"/>
              <a:gd name="connsiteY28" fmla="*/ 774700 h 1485900"/>
              <a:gd name="connsiteX29" fmla="*/ 1676400 w 11092908"/>
              <a:gd name="connsiteY29" fmla="*/ 850900 h 1485900"/>
              <a:gd name="connsiteX30" fmla="*/ 1701800 w 11092908"/>
              <a:gd name="connsiteY30" fmla="*/ 889000 h 1485900"/>
              <a:gd name="connsiteX31" fmla="*/ 1727200 w 11092908"/>
              <a:gd name="connsiteY31" fmla="*/ 952500 h 1485900"/>
              <a:gd name="connsiteX32" fmla="*/ 1739900 w 11092908"/>
              <a:gd name="connsiteY32" fmla="*/ 990600 h 1485900"/>
              <a:gd name="connsiteX33" fmla="*/ 1778000 w 11092908"/>
              <a:gd name="connsiteY33" fmla="*/ 1041400 h 1485900"/>
              <a:gd name="connsiteX34" fmla="*/ 1816100 w 11092908"/>
              <a:gd name="connsiteY34" fmla="*/ 1117600 h 1485900"/>
              <a:gd name="connsiteX35" fmla="*/ 1905000 w 11092908"/>
              <a:gd name="connsiteY35" fmla="*/ 1244600 h 1485900"/>
              <a:gd name="connsiteX36" fmla="*/ 1943100 w 11092908"/>
              <a:gd name="connsiteY36" fmla="*/ 1257300 h 1485900"/>
              <a:gd name="connsiteX37" fmla="*/ 2133600 w 11092908"/>
              <a:gd name="connsiteY37" fmla="*/ 1244600 h 1485900"/>
              <a:gd name="connsiteX38" fmla="*/ 2260600 w 11092908"/>
              <a:gd name="connsiteY38" fmla="*/ 1155700 h 1485900"/>
              <a:gd name="connsiteX39" fmla="*/ 2349500 w 11092908"/>
              <a:gd name="connsiteY39" fmla="*/ 1066800 h 1485900"/>
              <a:gd name="connsiteX40" fmla="*/ 2425700 w 11092908"/>
              <a:gd name="connsiteY40" fmla="*/ 1003300 h 1485900"/>
              <a:gd name="connsiteX41" fmla="*/ 2476500 w 11092908"/>
              <a:gd name="connsiteY41" fmla="*/ 965200 h 1485900"/>
              <a:gd name="connsiteX42" fmla="*/ 2527300 w 11092908"/>
              <a:gd name="connsiteY42" fmla="*/ 952500 h 1485900"/>
              <a:gd name="connsiteX43" fmla="*/ 2603500 w 11092908"/>
              <a:gd name="connsiteY43" fmla="*/ 927100 h 1485900"/>
              <a:gd name="connsiteX44" fmla="*/ 2692400 w 11092908"/>
              <a:gd name="connsiteY44" fmla="*/ 863600 h 1485900"/>
              <a:gd name="connsiteX45" fmla="*/ 2743200 w 11092908"/>
              <a:gd name="connsiteY45" fmla="*/ 838200 h 1485900"/>
              <a:gd name="connsiteX46" fmla="*/ 2794000 w 11092908"/>
              <a:gd name="connsiteY46" fmla="*/ 800100 h 1485900"/>
              <a:gd name="connsiteX47" fmla="*/ 2933700 w 11092908"/>
              <a:gd name="connsiteY47" fmla="*/ 774700 h 1485900"/>
              <a:gd name="connsiteX48" fmla="*/ 3073400 w 11092908"/>
              <a:gd name="connsiteY48" fmla="*/ 850900 h 1485900"/>
              <a:gd name="connsiteX49" fmla="*/ 3238500 w 11092908"/>
              <a:gd name="connsiteY49" fmla="*/ 952500 h 1485900"/>
              <a:gd name="connsiteX50" fmla="*/ 3314700 w 11092908"/>
              <a:gd name="connsiteY50" fmla="*/ 1003300 h 1485900"/>
              <a:gd name="connsiteX51" fmla="*/ 3352800 w 11092908"/>
              <a:gd name="connsiteY51" fmla="*/ 1028700 h 1485900"/>
              <a:gd name="connsiteX52" fmla="*/ 3517900 w 11092908"/>
              <a:gd name="connsiteY52" fmla="*/ 1066800 h 1485900"/>
              <a:gd name="connsiteX53" fmla="*/ 3746500 w 11092908"/>
              <a:gd name="connsiteY53" fmla="*/ 1117600 h 1485900"/>
              <a:gd name="connsiteX54" fmla="*/ 3797300 w 11092908"/>
              <a:gd name="connsiteY54" fmla="*/ 1130300 h 1485900"/>
              <a:gd name="connsiteX55" fmla="*/ 3873500 w 11092908"/>
              <a:gd name="connsiteY55" fmla="*/ 1168400 h 1485900"/>
              <a:gd name="connsiteX56" fmla="*/ 3911600 w 11092908"/>
              <a:gd name="connsiteY56" fmla="*/ 1206500 h 1485900"/>
              <a:gd name="connsiteX57" fmla="*/ 4025900 w 11092908"/>
              <a:gd name="connsiteY57" fmla="*/ 1244600 h 1485900"/>
              <a:gd name="connsiteX58" fmla="*/ 4089400 w 11092908"/>
              <a:gd name="connsiteY58" fmla="*/ 1282700 h 1485900"/>
              <a:gd name="connsiteX59" fmla="*/ 4152900 w 11092908"/>
              <a:gd name="connsiteY59" fmla="*/ 1295400 h 1485900"/>
              <a:gd name="connsiteX60" fmla="*/ 4229100 w 11092908"/>
              <a:gd name="connsiteY60" fmla="*/ 1320800 h 1485900"/>
              <a:gd name="connsiteX61" fmla="*/ 4292600 w 11092908"/>
              <a:gd name="connsiteY61" fmla="*/ 1333500 h 1485900"/>
              <a:gd name="connsiteX62" fmla="*/ 4508500 w 11092908"/>
              <a:gd name="connsiteY62" fmla="*/ 1409700 h 1485900"/>
              <a:gd name="connsiteX63" fmla="*/ 4838700 w 11092908"/>
              <a:gd name="connsiteY63" fmla="*/ 1447800 h 1485900"/>
              <a:gd name="connsiteX64" fmla="*/ 5207000 w 11092908"/>
              <a:gd name="connsiteY64" fmla="*/ 1485900 h 1485900"/>
              <a:gd name="connsiteX65" fmla="*/ 6007100 w 11092908"/>
              <a:gd name="connsiteY65" fmla="*/ 1473200 h 1485900"/>
              <a:gd name="connsiteX66" fmla="*/ 6108700 w 11092908"/>
              <a:gd name="connsiteY66" fmla="*/ 1447800 h 1485900"/>
              <a:gd name="connsiteX67" fmla="*/ 6146800 w 11092908"/>
              <a:gd name="connsiteY67" fmla="*/ 1422400 h 1485900"/>
              <a:gd name="connsiteX68" fmla="*/ 6172200 w 11092908"/>
              <a:gd name="connsiteY68" fmla="*/ 1346200 h 1485900"/>
              <a:gd name="connsiteX69" fmla="*/ 6184900 w 11092908"/>
              <a:gd name="connsiteY69" fmla="*/ 1282700 h 1485900"/>
              <a:gd name="connsiteX70" fmla="*/ 6210300 w 11092908"/>
              <a:gd name="connsiteY70" fmla="*/ 1244600 h 1485900"/>
              <a:gd name="connsiteX71" fmla="*/ 6223000 w 11092908"/>
              <a:gd name="connsiteY71" fmla="*/ 1206500 h 1485900"/>
              <a:gd name="connsiteX72" fmla="*/ 6273800 w 11092908"/>
              <a:gd name="connsiteY72" fmla="*/ 1130300 h 1485900"/>
              <a:gd name="connsiteX73" fmla="*/ 6299200 w 11092908"/>
              <a:gd name="connsiteY73" fmla="*/ 1092200 h 1485900"/>
              <a:gd name="connsiteX74" fmla="*/ 6324600 w 11092908"/>
              <a:gd name="connsiteY74" fmla="*/ 1054100 h 1485900"/>
              <a:gd name="connsiteX75" fmla="*/ 6350000 w 11092908"/>
              <a:gd name="connsiteY75" fmla="*/ 1016000 h 1485900"/>
              <a:gd name="connsiteX76" fmla="*/ 6438900 w 11092908"/>
              <a:gd name="connsiteY76" fmla="*/ 952500 h 1485900"/>
              <a:gd name="connsiteX77" fmla="*/ 6515100 w 11092908"/>
              <a:gd name="connsiteY77" fmla="*/ 901700 h 1485900"/>
              <a:gd name="connsiteX78" fmla="*/ 6591300 w 11092908"/>
              <a:gd name="connsiteY78" fmla="*/ 850900 h 1485900"/>
              <a:gd name="connsiteX79" fmla="*/ 6654800 w 11092908"/>
              <a:gd name="connsiteY79" fmla="*/ 774700 h 1485900"/>
              <a:gd name="connsiteX80" fmla="*/ 6756400 w 11092908"/>
              <a:gd name="connsiteY80" fmla="*/ 736600 h 1485900"/>
              <a:gd name="connsiteX81" fmla="*/ 6807200 w 11092908"/>
              <a:gd name="connsiteY81" fmla="*/ 711200 h 1485900"/>
              <a:gd name="connsiteX82" fmla="*/ 6845300 w 11092908"/>
              <a:gd name="connsiteY82" fmla="*/ 685800 h 1485900"/>
              <a:gd name="connsiteX83" fmla="*/ 6972300 w 11092908"/>
              <a:gd name="connsiteY83" fmla="*/ 647700 h 1485900"/>
              <a:gd name="connsiteX84" fmla="*/ 7061200 w 11092908"/>
              <a:gd name="connsiteY84" fmla="*/ 609600 h 1485900"/>
              <a:gd name="connsiteX85" fmla="*/ 7200900 w 11092908"/>
              <a:gd name="connsiteY85" fmla="*/ 584200 h 1485900"/>
              <a:gd name="connsiteX86" fmla="*/ 7264400 w 11092908"/>
              <a:gd name="connsiteY86" fmla="*/ 558800 h 1485900"/>
              <a:gd name="connsiteX87" fmla="*/ 7404100 w 11092908"/>
              <a:gd name="connsiteY87" fmla="*/ 520700 h 1485900"/>
              <a:gd name="connsiteX88" fmla="*/ 7480300 w 11092908"/>
              <a:gd name="connsiteY88" fmla="*/ 457200 h 1485900"/>
              <a:gd name="connsiteX89" fmla="*/ 7518400 w 11092908"/>
              <a:gd name="connsiteY89" fmla="*/ 431800 h 1485900"/>
              <a:gd name="connsiteX90" fmla="*/ 7594600 w 11092908"/>
              <a:gd name="connsiteY90" fmla="*/ 368300 h 1485900"/>
              <a:gd name="connsiteX91" fmla="*/ 7658100 w 11092908"/>
              <a:gd name="connsiteY91" fmla="*/ 304800 h 1485900"/>
              <a:gd name="connsiteX92" fmla="*/ 7721600 w 11092908"/>
              <a:gd name="connsiteY92" fmla="*/ 241300 h 1485900"/>
              <a:gd name="connsiteX93" fmla="*/ 7797800 w 11092908"/>
              <a:gd name="connsiteY93" fmla="*/ 215900 h 1485900"/>
              <a:gd name="connsiteX94" fmla="*/ 7835900 w 11092908"/>
              <a:gd name="connsiteY94" fmla="*/ 203200 h 1485900"/>
              <a:gd name="connsiteX95" fmla="*/ 8572500 w 11092908"/>
              <a:gd name="connsiteY95" fmla="*/ 228600 h 1485900"/>
              <a:gd name="connsiteX96" fmla="*/ 8610600 w 11092908"/>
              <a:gd name="connsiteY96" fmla="*/ 241300 h 1485900"/>
              <a:gd name="connsiteX97" fmla="*/ 8750300 w 11092908"/>
              <a:gd name="connsiteY97" fmla="*/ 279400 h 1485900"/>
              <a:gd name="connsiteX98" fmla="*/ 8928100 w 11092908"/>
              <a:gd name="connsiteY98" fmla="*/ 317500 h 1485900"/>
              <a:gd name="connsiteX99" fmla="*/ 9055100 w 11092908"/>
              <a:gd name="connsiteY99" fmla="*/ 355600 h 1485900"/>
              <a:gd name="connsiteX100" fmla="*/ 9156700 w 11092908"/>
              <a:gd name="connsiteY100" fmla="*/ 406400 h 1485900"/>
              <a:gd name="connsiteX101" fmla="*/ 9207500 w 11092908"/>
              <a:gd name="connsiteY101" fmla="*/ 419100 h 1485900"/>
              <a:gd name="connsiteX102" fmla="*/ 9271000 w 11092908"/>
              <a:gd name="connsiteY102" fmla="*/ 482600 h 1485900"/>
              <a:gd name="connsiteX103" fmla="*/ 9309100 w 11092908"/>
              <a:gd name="connsiteY103" fmla="*/ 533400 h 1485900"/>
              <a:gd name="connsiteX104" fmla="*/ 9385300 w 11092908"/>
              <a:gd name="connsiteY104" fmla="*/ 596900 h 1485900"/>
              <a:gd name="connsiteX105" fmla="*/ 9410700 w 11092908"/>
              <a:gd name="connsiteY105" fmla="*/ 635000 h 1485900"/>
              <a:gd name="connsiteX106" fmla="*/ 9486900 w 11092908"/>
              <a:gd name="connsiteY106" fmla="*/ 698500 h 1485900"/>
              <a:gd name="connsiteX107" fmla="*/ 9626600 w 11092908"/>
              <a:gd name="connsiteY107" fmla="*/ 736600 h 1485900"/>
              <a:gd name="connsiteX108" fmla="*/ 9664700 w 11092908"/>
              <a:gd name="connsiteY108" fmla="*/ 762000 h 1485900"/>
              <a:gd name="connsiteX109" fmla="*/ 9906000 w 11092908"/>
              <a:gd name="connsiteY109" fmla="*/ 762000 h 1485900"/>
              <a:gd name="connsiteX110" fmla="*/ 9944100 w 11092908"/>
              <a:gd name="connsiteY110" fmla="*/ 736600 h 1485900"/>
              <a:gd name="connsiteX111" fmla="*/ 10020300 w 11092908"/>
              <a:gd name="connsiteY111" fmla="*/ 673100 h 1485900"/>
              <a:gd name="connsiteX112" fmla="*/ 10045700 w 11092908"/>
              <a:gd name="connsiteY112" fmla="*/ 635000 h 1485900"/>
              <a:gd name="connsiteX113" fmla="*/ 10058400 w 11092908"/>
              <a:gd name="connsiteY113" fmla="*/ 596900 h 1485900"/>
              <a:gd name="connsiteX114" fmla="*/ 10096500 w 11092908"/>
              <a:gd name="connsiteY114" fmla="*/ 558800 h 1485900"/>
              <a:gd name="connsiteX115" fmla="*/ 10172700 w 11092908"/>
              <a:gd name="connsiteY115" fmla="*/ 419100 h 1485900"/>
              <a:gd name="connsiteX116" fmla="*/ 10210800 w 11092908"/>
              <a:gd name="connsiteY116" fmla="*/ 393700 h 1485900"/>
              <a:gd name="connsiteX117" fmla="*/ 10236200 w 11092908"/>
              <a:gd name="connsiteY117" fmla="*/ 482600 h 1485900"/>
              <a:gd name="connsiteX118" fmla="*/ 10274300 w 11092908"/>
              <a:gd name="connsiteY118" fmla="*/ 469900 h 1485900"/>
              <a:gd name="connsiteX119" fmla="*/ 10312400 w 11092908"/>
              <a:gd name="connsiteY119" fmla="*/ 520700 h 1485900"/>
              <a:gd name="connsiteX120" fmla="*/ 10350500 w 11092908"/>
              <a:gd name="connsiteY120" fmla="*/ 546100 h 1485900"/>
              <a:gd name="connsiteX121" fmla="*/ 10439400 w 11092908"/>
              <a:gd name="connsiteY121" fmla="*/ 660400 h 1485900"/>
              <a:gd name="connsiteX122" fmla="*/ 10477500 w 11092908"/>
              <a:gd name="connsiteY122" fmla="*/ 673100 h 1485900"/>
              <a:gd name="connsiteX123" fmla="*/ 10553700 w 11092908"/>
              <a:gd name="connsiteY123" fmla="*/ 749300 h 1485900"/>
              <a:gd name="connsiteX124" fmla="*/ 10604500 w 11092908"/>
              <a:gd name="connsiteY124" fmla="*/ 787400 h 1485900"/>
              <a:gd name="connsiteX125" fmla="*/ 10629900 w 11092908"/>
              <a:gd name="connsiteY125" fmla="*/ 825500 h 1485900"/>
              <a:gd name="connsiteX126" fmla="*/ 10668000 w 11092908"/>
              <a:gd name="connsiteY126" fmla="*/ 850900 h 1485900"/>
              <a:gd name="connsiteX127" fmla="*/ 10706100 w 11092908"/>
              <a:gd name="connsiteY127" fmla="*/ 889000 h 1485900"/>
              <a:gd name="connsiteX128" fmla="*/ 10731500 w 11092908"/>
              <a:gd name="connsiteY128" fmla="*/ 927100 h 1485900"/>
              <a:gd name="connsiteX129" fmla="*/ 10769600 w 11092908"/>
              <a:gd name="connsiteY129" fmla="*/ 939800 h 1485900"/>
              <a:gd name="connsiteX130" fmla="*/ 10960100 w 11092908"/>
              <a:gd name="connsiteY130" fmla="*/ 1257300 h 1485900"/>
              <a:gd name="connsiteX131" fmla="*/ 11049000 w 11092908"/>
              <a:gd name="connsiteY131" fmla="*/ 1358900 h 1485900"/>
              <a:gd name="connsiteX132" fmla="*/ 11087100 w 11092908"/>
              <a:gd name="connsiteY132" fmla="*/ 1371600 h 1485900"/>
              <a:gd name="connsiteX133" fmla="*/ 11087100 w 11092908"/>
              <a:gd name="connsiteY133" fmla="*/ 1295400 h 1485900"/>
              <a:gd name="connsiteX0" fmla="*/ 0 w 11092908"/>
              <a:gd name="connsiteY0" fmla="*/ 1003300 h 1485900"/>
              <a:gd name="connsiteX1" fmla="*/ 25400 w 11092908"/>
              <a:gd name="connsiteY1" fmla="*/ 889000 h 1485900"/>
              <a:gd name="connsiteX2" fmla="*/ 38100 w 11092908"/>
              <a:gd name="connsiteY2" fmla="*/ 850900 h 1485900"/>
              <a:gd name="connsiteX3" fmla="*/ 63500 w 11092908"/>
              <a:gd name="connsiteY3" fmla="*/ 749300 h 1485900"/>
              <a:gd name="connsiteX4" fmla="*/ 127000 w 11092908"/>
              <a:gd name="connsiteY4" fmla="*/ 622300 h 1485900"/>
              <a:gd name="connsiteX5" fmla="*/ 190500 w 11092908"/>
              <a:gd name="connsiteY5" fmla="*/ 520700 h 1485900"/>
              <a:gd name="connsiteX6" fmla="*/ 215900 w 11092908"/>
              <a:gd name="connsiteY6" fmla="*/ 444500 h 1485900"/>
              <a:gd name="connsiteX7" fmla="*/ 241300 w 11092908"/>
              <a:gd name="connsiteY7" fmla="*/ 393700 h 1485900"/>
              <a:gd name="connsiteX8" fmla="*/ 279400 w 11092908"/>
              <a:gd name="connsiteY8" fmla="*/ 292100 h 1485900"/>
              <a:gd name="connsiteX9" fmla="*/ 368300 w 11092908"/>
              <a:gd name="connsiteY9" fmla="*/ 177800 h 1485900"/>
              <a:gd name="connsiteX10" fmla="*/ 431800 w 11092908"/>
              <a:gd name="connsiteY10" fmla="*/ 101600 h 1485900"/>
              <a:gd name="connsiteX11" fmla="*/ 482600 w 11092908"/>
              <a:gd name="connsiteY11" fmla="*/ 76200 h 1485900"/>
              <a:gd name="connsiteX12" fmla="*/ 584200 w 11092908"/>
              <a:gd name="connsiteY12" fmla="*/ 25400 h 1485900"/>
              <a:gd name="connsiteX13" fmla="*/ 736600 w 11092908"/>
              <a:gd name="connsiteY13" fmla="*/ 0 h 1485900"/>
              <a:gd name="connsiteX14" fmla="*/ 774700 w 11092908"/>
              <a:gd name="connsiteY14" fmla="*/ 25400 h 1485900"/>
              <a:gd name="connsiteX15" fmla="*/ 812800 w 11092908"/>
              <a:gd name="connsiteY15" fmla="*/ 63500 h 1485900"/>
              <a:gd name="connsiteX16" fmla="*/ 850900 w 11092908"/>
              <a:gd name="connsiteY16" fmla="*/ 76200 h 1485900"/>
              <a:gd name="connsiteX17" fmla="*/ 901700 w 11092908"/>
              <a:gd name="connsiteY17" fmla="*/ 101600 h 1485900"/>
              <a:gd name="connsiteX18" fmla="*/ 939800 w 11092908"/>
              <a:gd name="connsiteY18" fmla="*/ 139700 h 1485900"/>
              <a:gd name="connsiteX19" fmla="*/ 1079500 w 11092908"/>
              <a:gd name="connsiteY19" fmla="*/ 215900 h 1485900"/>
              <a:gd name="connsiteX20" fmla="*/ 1130300 w 11092908"/>
              <a:gd name="connsiteY20" fmla="*/ 228600 h 1485900"/>
              <a:gd name="connsiteX21" fmla="*/ 1244600 w 11092908"/>
              <a:gd name="connsiteY21" fmla="*/ 317500 h 1485900"/>
              <a:gd name="connsiteX22" fmla="*/ 1270000 w 11092908"/>
              <a:gd name="connsiteY22" fmla="*/ 355600 h 1485900"/>
              <a:gd name="connsiteX23" fmla="*/ 1308100 w 11092908"/>
              <a:gd name="connsiteY23" fmla="*/ 381000 h 1485900"/>
              <a:gd name="connsiteX24" fmla="*/ 1358900 w 11092908"/>
              <a:gd name="connsiteY24" fmla="*/ 419100 h 1485900"/>
              <a:gd name="connsiteX25" fmla="*/ 1409700 w 11092908"/>
              <a:gd name="connsiteY25" fmla="*/ 495300 h 1485900"/>
              <a:gd name="connsiteX26" fmla="*/ 1447800 w 11092908"/>
              <a:gd name="connsiteY26" fmla="*/ 546100 h 1485900"/>
              <a:gd name="connsiteX27" fmla="*/ 1536700 w 11092908"/>
              <a:gd name="connsiteY27" fmla="*/ 635000 h 1485900"/>
              <a:gd name="connsiteX28" fmla="*/ 1638300 w 11092908"/>
              <a:gd name="connsiteY28" fmla="*/ 774700 h 1485900"/>
              <a:gd name="connsiteX29" fmla="*/ 1676400 w 11092908"/>
              <a:gd name="connsiteY29" fmla="*/ 850900 h 1485900"/>
              <a:gd name="connsiteX30" fmla="*/ 1701800 w 11092908"/>
              <a:gd name="connsiteY30" fmla="*/ 889000 h 1485900"/>
              <a:gd name="connsiteX31" fmla="*/ 1727200 w 11092908"/>
              <a:gd name="connsiteY31" fmla="*/ 952500 h 1485900"/>
              <a:gd name="connsiteX32" fmla="*/ 1739900 w 11092908"/>
              <a:gd name="connsiteY32" fmla="*/ 990600 h 1485900"/>
              <a:gd name="connsiteX33" fmla="*/ 1778000 w 11092908"/>
              <a:gd name="connsiteY33" fmla="*/ 1041400 h 1485900"/>
              <a:gd name="connsiteX34" fmla="*/ 1816100 w 11092908"/>
              <a:gd name="connsiteY34" fmla="*/ 1117600 h 1485900"/>
              <a:gd name="connsiteX35" fmla="*/ 1905000 w 11092908"/>
              <a:gd name="connsiteY35" fmla="*/ 1244600 h 1485900"/>
              <a:gd name="connsiteX36" fmla="*/ 1943100 w 11092908"/>
              <a:gd name="connsiteY36" fmla="*/ 1257300 h 1485900"/>
              <a:gd name="connsiteX37" fmla="*/ 2133600 w 11092908"/>
              <a:gd name="connsiteY37" fmla="*/ 1244600 h 1485900"/>
              <a:gd name="connsiteX38" fmla="*/ 2260600 w 11092908"/>
              <a:gd name="connsiteY38" fmla="*/ 1155700 h 1485900"/>
              <a:gd name="connsiteX39" fmla="*/ 2349500 w 11092908"/>
              <a:gd name="connsiteY39" fmla="*/ 1066800 h 1485900"/>
              <a:gd name="connsiteX40" fmla="*/ 2425700 w 11092908"/>
              <a:gd name="connsiteY40" fmla="*/ 1003300 h 1485900"/>
              <a:gd name="connsiteX41" fmla="*/ 2476500 w 11092908"/>
              <a:gd name="connsiteY41" fmla="*/ 965200 h 1485900"/>
              <a:gd name="connsiteX42" fmla="*/ 2527300 w 11092908"/>
              <a:gd name="connsiteY42" fmla="*/ 952500 h 1485900"/>
              <a:gd name="connsiteX43" fmla="*/ 2603500 w 11092908"/>
              <a:gd name="connsiteY43" fmla="*/ 927100 h 1485900"/>
              <a:gd name="connsiteX44" fmla="*/ 2692400 w 11092908"/>
              <a:gd name="connsiteY44" fmla="*/ 863600 h 1485900"/>
              <a:gd name="connsiteX45" fmla="*/ 2743200 w 11092908"/>
              <a:gd name="connsiteY45" fmla="*/ 838200 h 1485900"/>
              <a:gd name="connsiteX46" fmla="*/ 2794000 w 11092908"/>
              <a:gd name="connsiteY46" fmla="*/ 800100 h 1485900"/>
              <a:gd name="connsiteX47" fmla="*/ 2933700 w 11092908"/>
              <a:gd name="connsiteY47" fmla="*/ 774700 h 1485900"/>
              <a:gd name="connsiteX48" fmla="*/ 3073400 w 11092908"/>
              <a:gd name="connsiteY48" fmla="*/ 850900 h 1485900"/>
              <a:gd name="connsiteX49" fmla="*/ 3238500 w 11092908"/>
              <a:gd name="connsiteY49" fmla="*/ 952500 h 1485900"/>
              <a:gd name="connsiteX50" fmla="*/ 3314700 w 11092908"/>
              <a:gd name="connsiteY50" fmla="*/ 1003300 h 1485900"/>
              <a:gd name="connsiteX51" fmla="*/ 3352800 w 11092908"/>
              <a:gd name="connsiteY51" fmla="*/ 1028700 h 1485900"/>
              <a:gd name="connsiteX52" fmla="*/ 3683000 w 11092908"/>
              <a:gd name="connsiteY52" fmla="*/ 889000 h 1485900"/>
              <a:gd name="connsiteX53" fmla="*/ 3746500 w 11092908"/>
              <a:gd name="connsiteY53" fmla="*/ 1117600 h 1485900"/>
              <a:gd name="connsiteX54" fmla="*/ 3797300 w 11092908"/>
              <a:gd name="connsiteY54" fmla="*/ 1130300 h 1485900"/>
              <a:gd name="connsiteX55" fmla="*/ 3873500 w 11092908"/>
              <a:gd name="connsiteY55" fmla="*/ 1168400 h 1485900"/>
              <a:gd name="connsiteX56" fmla="*/ 3911600 w 11092908"/>
              <a:gd name="connsiteY56" fmla="*/ 1206500 h 1485900"/>
              <a:gd name="connsiteX57" fmla="*/ 4025900 w 11092908"/>
              <a:gd name="connsiteY57" fmla="*/ 1244600 h 1485900"/>
              <a:gd name="connsiteX58" fmla="*/ 4089400 w 11092908"/>
              <a:gd name="connsiteY58" fmla="*/ 1282700 h 1485900"/>
              <a:gd name="connsiteX59" fmla="*/ 4152900 w 11092908"/>
              <a:gd name="connsiteY59" fmla="*/ 1295400 h 1485900"/>
              <a:gd name="connsiteX60" fmla="*/ 4229100 w 11092908"/>
              <a:gd name="connsiteY60" fmla="*/ 1320800 h 1485900"/>
              <a:gd name="connsiteX61" fmla="*/ 4292600 w 11092908"/>
              <a:gd name="connsiteY61" fmla="*/ 1333500 h 1485900"/>
              <a:gd name="connsiteX62" fmla="*/ 4508500 w 11092908"/>
              <a:gd name="connsiteY62" fmla="*/ 1409700 h 1485900"/>
              <a:gd name="connsiteX63" fmla="*/ 4838700 w 11092908"/>
              <a:gd name="connsiteY63" fmla="*/ 1447800 h 1485900"/>
              <a:gd name="connsiteX64" fmla="*/ 5207000 w 11092908"/>
              <a:gd name="connsiteY64" fmla="*/ 1485900 h 1485900"/>
              <a:gd name="connsiteX65" fmla="*/ 6007100 w 11092908"/>
              <a:gd name="connsiteY65" fmla="*/ 1473200 h 1485900"/>
              <a:gd name="connsiteX66" fmla="*/ 6108700 w 11092908"/>
              <a:gd name="connsiteY66" fmla="*/ 1447800 h 1485900"/>
              <a:gd name="connsiteX67" fmla="*/ 6146800 w 11092908"/>
              <a:gd name="connsiteY67" fmla="*/ 1422400 h 1485900"/>
              <a:gd name="connsiteX68" fmla="*/ 6172200 w 11092908"/>
              <a:gd name="connsiteY68" fmla="*/ 1346200 h 1485900"/>
              <a:gd name="connsiteX69" fmla="*/ 6184900 w 11092908"/>
              <a:gd name="connsiteY69" fmla="*/ 1282700 h 1485900"/>
              <a:gd name="connsiteX70" fmla="*/ 6210300 w 11092908"/>
              <a:gd name="connsiteY70" fmla="*/ 1244600 h 1485900"/>
              <a:gd name="connsiteX71" fmla="*/ 6223000 w 11092908"/>
              <a:gd name="connsiteY71" fmla="*/ 1206500 h 1485900"/>
              <a:gd name="connsiteX72" fmla="*/ 6273800 w 11092908"/>
              <a:gd name="connsiteY72" fmla="*/ 1130300 h 1485900"/>
              <a:gd name="connsiteX73" fmla="*/ 6299200 w 11092908"/>
              <a:gd name="connsiteY73" fmla="*/ 1092200 h 1485900"/>
              <a:gd name="connsiteX74" fmla="*/ 6324600 w 11092908"/>
              <a:gd name="connsiteY74" fmla="*/ 1054100 h 1485900"/>
              <a:gd name="connsiteX75" fmla="*/ 6350000 w 11092908"/>
              <a:gd name="connsiteY75" fmla="*/ 1016000 h 1485900"/>
              <a:gd name="connsiteX76" fmla="*/ 6438900 w 11092908"/>
              <a:gd name="connsiteY76" fmla="*/ 952500 h 1485900"/>
              <a:gd name="connsiteX77" fmla="*/ 6515100 w 11092908"/>
              <a:gd name="connsiteY77" fmla="*/ 901700 h 1485900"/>
              <a:gd name="connsiteX78" fmla="*/ 6591300 w 11092908"/>
              <a:gd name="connsiteY78" fmla="*/ 850900 h 1485900"/>
              <a:gd name="connsiteX79" fmla="*/ 6654800 w 11092908"/>
              <a:gd name="connsiteY79" fmla="*/ 774700 h 1485900"/>
              <a:gd name="connsiteX80" fmla="*/ 6756400 w 11092908"/>
              <a:gd name="connsiteY80" fmla="*/ 736600 h 1485900"/>
              <a:gd name="connsiteX81" fmla="*/ 6807200 w 11092908"/>
              <a:gd name="connsiteY81" fmla="*/ 711200 h 1485900"/>
              <a:gd name="connsiteX82" fmla="*/ 6845300 w 11092908"/>
              <a:gd name="connsiteY82" fmla="*/ 685800 h 1485900"/>
              <a:gd name="connsiteX83" fmla="*/ 6972300 w 11092908"/>
              <a:gd name="connsiteY83" fmla="*/ 647700 h 1485900"/>
              <a:gd name="connsiteX84" fmla="*/ 7061200 w 11092908"/>
              <a:gd name="connsiteY84" fmla="*/ 609600 h 1485900"/>
              <a:gd name="connsiteX85" fmla="*/ 7200900 w 11092908"/>
              <a:gd name="connsiteY85" fmla="*/ 584200 h 1485900"/>
              <a:gd name="connsiteX86" fmla="*/ 7264400 w 11092908"/>
              <a:gd name="connsiteY86" fmla="*/ 558800 h 1485900"/>
              <a:gd name="connsiteX87" fmla="*/ 7404100 w 11092908"/>
              <a:gd name="connsiteY87" fmla="*/ 520700 h 1485900"/>
              <a:gd name="connsiteX88" fmla="*/ 7480300 w 11092908"/>
              <a:gd name="connsiteY88" fmla="*/ 457200 h 1485900"/>
              <a:gd name="connsiteX89" fmla="*/ 7518400 w 11092908"/>
              <a:gd name="connsiteY89" fmla="*/ 431800 h 1485900"/>
              <a:gd name="connsiteX90" fmla="*/ 7594600 w 11092908"/>
              <a:gd name="connsiteY90" fmla="*/ 368300 h 1485900"/>
              <a:gd name="connsiteX91" fmla="*/ 7658100 w 11092908"/>
              <a:gd name="connsiteY91" fmla="*/ 304800 h 1485900"/>
              <a:gd name="connsiteX92" fmla="*/ 7721600 w 11092908"/>
              <a:gd name="connsiteY92" fmla="*/ 241300 h 1485900"/>
              <a:gd name="connsiteX93" fmla="*/ 7797800 w 11092908"/>
              <a:gd name="connsiteY93" fmla="*/ 215900 h 1485900"/>
              <a:gd name="connsiteX94" fmla="*/ 7835900 w 11092908"/>
              <a:gd name="connsiteY94" fmla="*/ 203200 h 1485900"/>
              <a:gd name="connsiteX95" fmla="*/ 8572500 w 11092908"/>
              <a:gd name="connsiteY95" fmla="*/ 228600 h 1485900"/>
              <a:gd name="connsiteX96" fmla="*/ 8610600 w 11092908"/>
              <a:gd name="connsiteY96" fmla="*/ 241300 h 1485900"/>
              <a:gd name="connsiteX97" fmla="*/ 8750300 w 11092908"/>
              <a:gd name="connsiteY97" fmla="*/ 279400 h 1485900"/>
              <a:gd name="connsiteX98" fmla="*/ 8928100 w 11092908"/>
              <a:gd name="connsiteY98" fmla="*/ 317500 h 1485900"/>
              <a:gd name="connsiteX99" fmla="*/ 9055100 w 11092908"/>
              <a:gd name="connsiteY99" fmla="*/ 355600 h 1485900"/>
              <a:gd name="connsiteX100" fmla="*/ 9156700 w 11092908"/>
              <a:gd name="connsiteY100" fmla="*/ 406400 h 1485900"/>
              <a:gd name="connsiteX101" fmla="*/ 9207500 w 11092908"/>
              <a:gd name="connsiteY101" fmla="*/ 419100 h 1485900"/>
              <a:gd name="connsiteX102" fmla="*/ 9271000 w 11092908"/>
              <a:gd name="connsiteY102" fmla="*/ 482600 h 1485900"/>
              <a:gd name="connsiteX103" fmla="*/ 9309100 w 11092908"/>
              <a:gd name="connsiteY103" fmla="*/ 533400 h 1485900"/>
              <a:gd name="connsiteX104" fmla="*/ 9385300 w 11092908"/>
              <a:gd name="connsiteY104" fmla="*/ 596900 h 1485900"/>
              <a:gd name="connsiteX105" fmla="*/ 9410700 w 11092908"/>
              <a:gd name="connsiteY105" fmla="*/ 635000 h 1485900"/>
              <a:gd name="connsiteX106" fmla="*/ 9486900 w 11092908"/>
              <a:gd name="connsiteY106" fmla="*/ 698500 h 1485900"/>
              <a:gd name="connsiteX107" fmla="*/ 9626600 w 11092908"/>
              <a:gd name="connsiteY107" fmla="*/ 736600 h 1485900"/>
              <a:gd name="connsiteX108" fmla="*/ 9664700 w 11092908"/>
              <a:gd name="connsiteY108" fmla="*/ 762000 h 1485900"/>
              <a:gd name="connsiteX109" fmla="*/ 9906000 w 11092908"/>
              <a:gd name="connsiteY109" fmla="*/ 762000 h 1485900"/>
              <a:gd name="connsiteX110" fmla="*/ 9944100 w 11092908"/>
              <a:gd name="connsiteY110" fmla="*/ 736600 h 1485900"/>
              <a:gd name="connsiteX111" fmla="*/ 10020300 w 11092908"/>
              <a:gd name="connsiteY111" fmla="*/ 673100 h 1485900"/>
              <a:gd name="connsiteX112" fmla="*/ 10045700 w 11092908"/>
              <a:gd name="connsiteY112" fmla="*/ 635000 h 1485900"/>
              <a:gd name="connsiteX113" fmla="*/ 10058400 w 11092908"/>
              <a:gd name="connsiteY113" fmla="*/ 596900 h 1485900"/>
              <a:gd name="connsiteX114" fmla="*/ 10096500 w 11092908"/>
              <a:gd name="connsiteY114" fmla="*/ 558800 h 1485900"/>
              <a:gd name="connsiteX115" fmla="*/ 10172700 w 11092908"/>
              <a:gd name="connsiteY115" fmla="*/ 419100 h 1485900"/>
              <a:gd name="connsiteX116" fmla="*/ 10210800 w 11092908"/>
              <a:gd name="connsiteY116" fmla="*/ 393700 h 1485900"/>
              <a:gd name="connsiteX117" fmla="*/ 10236200 w 11092908"/>
              <a:gd name="connsiteY117" fmla="*/ 482600 h 1485900"/>
              <a:gd name="connsiteX118" fmla="*/ 10274300 w 11092908"/>
              <a:gd name="connsiteY118" fmla="*/ 469900 h 1485900"/>
              <a:gd name="connsiteX119" fmla="*/ 10312400 w 11092908"/>
              <a:gd name="connsiteY119" fmla="*/ 520700 h 1485900"/>
              <a:gd name="connsiteX120" fmla="*/ 10350500 w 11092908"/>
              <a:gd name="connsiteY120" fmla="*/ 546100 h 1485900"/>
              <a:gd name="connsiteX121" fmla="*/ 10439400 w 11092908"/>
              <a:gd name="connsiteY121" fmla="*/ 660400 h 1485900"/>
              <a:gd name="connsiteX122" fmla="*/ 10477500 w 11092908"/>
              <a:gd name="connsiteY122" fmla="*/ 673100 h 1485900"/>
              <a:gd name="connsiteX123" fmla="*/ 10553700 w 11092908"/>
              <a:gd name="connsiteY123" fmla="*/ 749300 h 1485900"/>
              <a:gd name="connsiteX124" fmla="*/ 10604500 w 11092908"/>
              <a:gd name="connsiteY124" fmla="*/ 787400 h 1485900"/>
              <a:gd name="connsiteX125" fmla="*/ 10629900 w 11092908"/>
              <a:gd name="connsiteY125" fmla="*/ 825500 h 1485900"/>
              <a:gd name="connsiteX126" fmla="*/ 10668000 w 11092908"/>
              <a:gd name="connsiteY126" fmla="*/ 850900 h 1485900"/>
              <a:gd name="connsiteX127" fmla="*/ 10706100 w 11092908"/>
              <a:gd name="connsiteY127" fmla="*/ 889000 h 1485900"/>
              <a:gd name="connsiteX128" fmla="*/ 10731500 w 11092908"/>
              <a:gd name="connsiteY128" fmla="*/ 927100 h 1485900"/>
              <a:gd name="connsiteX129" fmla="*/ 10769600 w 11092908"/>
              <a:gd name="connsiteY129" fmla="*/ 939800 h 1485900"/>
              <a:gd name="connsiteX130" fmla="*/ 10960100 w 11092908"/>
              <a:gd name="connsiteY130" fmla="*/ 1257300 h 1485900"/>
              <a:gd name="connsiteX131" fmla="*/ 11049000 w 11092908"/>
              <a:gd name="connsiteY131" fmla="*/ 1358900 h 1485900"/>
              <a:gd name="connsiteX132" fmla="*/ 11087100 w 11092908"/>
              <a:gd name="connsiteY132" fmla="*/ 1371600 h 1485900"/>
              <a:gd name="connsiteX133" fmla="*/ 11087100 w 11092908"/>
              <a:gd name="connsiteY133" fmla="*/ 1295400 h 1485900"/>
              <a:gd name="connsiteX0" fmla="*/ 0 w 11092908"/>
              <a:gd name="connsiteY0" fmla="*/ 1003300 h 1504223"/>
              <a:gd name="connsiteX1" fmla="*/ 25400 w 11092908"/>
              <a:gd name="connsiteY1" fmla="*/ 889000 h 1504223"/>
              <a:gd name="connsiteX2" fmla="*/ 38100 w 11092908"/>
              <a:gd name="connsiteY2" fmla="*/ 850900 h 1504223"/>
              <a:gd name="connsiteX3" fmla="*/ 63500 w 11092908"/>
              <a:gd name="connsiteY3" fmla="*/ 749300 h 1504223"/>
              <a:gd name="connsiteX4" fmla="*/ 127000 w 11092908"/>
              <a:gd name="connsiteY4" fmla="*/ 622300 h 1504223"/>
              <a:gd name="connsiteX5" fmla="*/ 190500 w 11092908"/>
              <a:gd name="connsiteY5" fmla="*/ 520700 h 1504223"/>
              <a:gd name="connsiteX6" fmla="*/ 215900 w 11092908"/>
              <a:gd name="connsiteY6" fmla="*/ 444500 h 1504223"/>
              <a:gd name="connsiteX7" fmla="*/ 241300 w 11092908"/>
              <a:gd name="connsiteY7" fmla="*/ 393700 h 1504223"/>
              <a:gd name="connsiteX8" fmla="*/ 279400 w 11092908"/>
              <a:gd name="connsiteY8" fmla="*/ 292100 h 1504223"/>
              <a:gd name="connsiteX9" fmla="*/ 368300 w 11092908"/>
              <a:gd name="connsiteY9" fmla="*/ 177800 h 1504223"/>
              <a:gd name="connsiteX10" fmla="*/ 431800 w 11092908"/>
              <a:gd name="connsiteY10" fmla="*/ 101600 h 1504223"/>
              <a:gd name="connsiteX11" fmla="*/ 482600 w 11092908"/>
              <a:gd name="connsiteY11" fmla="*/ 76200 h 1504223"/>
              <a:gd name="connsiteX12" fmla="*/ 584200 w 11092908"/>
              <a:gd name="connsiteY12" fmla="*/ 25400 h 1504223"/>
              <a:gd name="connsiteX13" fmla="*/ 736600 w 11092908"/>
              <a:gd name="connsiteY13" fmla="*/ 0 h 1504223"/>
              <a:gd name="connsiteX14" fmla="*/ 774700 w 11092908"/>
              <a:gd name="connsiteY14" fmla="*/ 25400 h 1504223"/>
              <a:gd name="connsiteX15" fmla="*/ 812800 w 11092908"/>
              <a:gd name="connsiteY15" fmla="*/ 63500 h 1504223"/>
              <a:gd name="connsiteX16" fmla="*/ 850900 w 11092908"/>
              <a:gd name="connsiteY16" fmla="*/ 76200 h 1504223"/>
              <a:gd name="connsiteX17" fmla="*/ 901700 w 11092908"/>
              <a:gd name="connsiteY17" fmla="*/ 101600 h 1504223"/>
              <a:gd name="connsiteX18" fmla="*/ 939800 w 11092908"/>
              <a:gd name="connsiteY18" fmla="*/ 139700 h 1504223"/>
              <a:gd name="connsiteX19" fmla="*/ 1079500 w 11092908"/>
              <a:gd name="connsiteY19" fmla="*/ 215900 h 1504223"/>
              <a:gd name="connsiteX20" fmla="*/ 1130300 w 11092908"/>
              <a:gd name="connsiteY20" fmla="*/ 228600 h 1504223"/>
              <a:gd name="connsiteX21" fmla="*/ 1244600 w 11092908"/>
              <a:gd name="connsiteY21" fmla="*/ 317500 h 1504223"/>
              <a:gd name="connsiteX22" fmla="*/ 1270000 w 11092908"/>
              <a:gd name="connsiteY22" fmla="*/ 355600 h 1504223"/>
              <a:gd name="connsiteX23" fmla="*/ 1308100 w 11092908"/>
              <a:gd name="connsiteY23" fmla="*/ 381000 h 1504223"/>
              <a:gd name="connsiteX24" fmla="*/ 1358900 w 11092908"/>
              <a:gd name="connsiteY24" fmla="*/ 419100 h 1504223"/>
              <a:gd name="connsiteX25" fmla="*/ 1409700 w 11092908"/>
              <a:gd name="connsiteY25" fmla="*/ 495300 h 1504223"/>
              <a:gd name="connsiteX26" fmla="*/ 1447800 w 11092908"/>
              <a:gd name="connsiteY26" fmla="*/ 546100 h 1504223"/>
              <a:gd name="connsiteX27" fmla="*/ 1536700 w 11092908"/>
              <a:gd name="connsiteY27" fmla="*/ 635000 h 1504223"/>
              <a:gd name="connsiteX28" fmla="*/ 1638300 w 11092908"/>
              <a:gd name="connsiteY28" fmla="*/ 774700 h 1504223"/>
              <a:gd name="connsiteX29" fmla="*/ 1676400 w 11092908"/>
              <a:gd name="connsiteY29" fmla="*/ 850900 h 1504223"/>
              <a:gd name="connsiteX30" fmla="*/ 1701800 w 11092908"/>
              <a:gd name="connsiteY30" fmla="*/ 889000 h 1504223"/>
              <a:gd name="connsiteX31" fmla="*/ 1727200 w 11092908"/>
              <a:gd name="connsiteY31" fmla="*/ 952500 h 1504223"/>
              <a:gd name="connsiteX32" fmla="*/ 1739900 w 11092908"/>
              <a:gd name="connsiteY32" fmla="*/ 990600 h 1504223"/>
              <a:gd name="connsiteX33" fmla="*/ 1778000 w 11092908"/>
              <a:gd name="connsiteY33" fmla="*/ 1041400 h 1504223"/>
              <a:gd name="connsiteX34" fmla="*/ 1816100 w 11092908"/>
              <a:gd name="connsiteY34" fmla="*/ 1117600 h 1504223"/>
              <a:gd name="connsiteX35" fmla="*/ 1905000 w 11092908"/>
              <a:gd name="connsiteY35" fmla="*/ 1244600 h 1504223"/>
              <a:gd name="connsiteX36" fmla="*/ 1943100 w 11092908"/>
              <a:gd name="connsiteY36" fmla="*/ 1257300 h 1504223"/>
              <a:gd name="connsiteX37" fmla="*/ 2133600 w 11092908"/>
              <a:gd name="connsiteY37" fmla="*/ 1244600 h 1504223"/>
              <a:gd name="connsiteX38" fmla="*/ 2260600 w 11092908"/>
              <a:gd name="connsiteY38" fmla="*/ 1155700 h 1504223"/>
              <a:gd name="connsiteX39" fmla="*/ 2349500 w 11092908"/>
              <a:gd name="connsiteY39" fmla="*/ 1066800 h 1504223"/>
              <a:gd name="connsiteX40" fmla="*/ 2425700 w 11092908"/>
              <a:gd name="connsiteY40" fmla="*/ 1003300 h 1504223"/>
              <a:gd name="connsiteX41" fmla="*/ 2476500 w 11092908"/>
              <a:gd name="connsiteY41" fmla="*/ 965200 h 1504223"/>
              <a:gd name="connsiteX42" fmla="*/ 2527300 w 11092908"/>
              <a:gd name="connsiteY42" fmla="*/ 952500 h 1504223"/>
              <a:gd name="connsiteX43" fmla="*/ 2603500 w 11092908"/>
              <a:gd name="connsiteY43" fmla="*/ 927100 h 1504223"/>
              <a:gd name="connsiteX44" fmla="*/ 2692400 w 11092908"/>
              <a:gd name="connsiteY44" fmla="*/ 863600 h 1504223"/>
              <a:gd name="connsiteX45" fmla="*/ 2743200 w 11092908"/>
              <a:gd name="connsiteY45" fmla="*/ 838200 h 1504223"/>
              <a:gd name="connsiteX46" fmla="*/ 2794000 w 11092908"/>
              <a:gd name="connsiteY46" fmla="*/ 800100 h 1504223"/>
              <a:gd name="connsiteX47" fmla="*/ 2933700 w 11092908"/>
              <a:gd name="connsiteY47" fmla="*/ 774700 h 1504223"/>
              <a:gd name="connsiteX48" fmla="*/ 3073400 w 11092908"/>
              <a:gd name="connsiteY48" fmla="*/ 850900 h 1504223"/>
              <a:gd name="connsiteX49" fmla="*/ 3238500 w 11092908"/>
              <a:gd name="connsiteY49" fmla="*/ 952500 h 1504223"/>
              <a:gd name="connsiteX50" fmla="*/ 3314700 w 11092908"/>
              <a:gd name="connsiteY50" fmla="*/ 1003300 h 1504223"/>
              <a:gd name="connsiteX51" fmla="*/ 3352800 w 11092908"/>
              <a:gd name="connsiteY51" fmla="*/ 1028700 h 1504223"/>
              <a:gd name="connsiteX52" fmla="*/ 3683000 w 11092908"/>
              <a:gd name="connsiteY52" fmla="*/ 889000 h 1504223"/>
              <a:gd name="connsiteX53" fmla="*/ 3746500 w 11092908"/>
              <a:gd name="connsiteY53" fmla="*/ 1117600 h 1504223"/>
              <a:gd name="connsiteX54" fmla="*/ 3797300 w 11092908"/>
              <a:gd name="connsiteY54" fmla="*/ 1130300 h 1504223"/>
              <a:gd name="connsiteX55" fmla="*/ 3873500 w 11092908"/>
              <a:gd name="connsiteY55" fmla="*/ 1168400 h 1504223"/>
              <a:gd name="connsiteX56" fmla="*/ 3911600 w 11092908"/>
              <a:gd name="connsiteY56" fmla="*/ 1206500 h 1504223"/>
              <a:gd name="connsiteX57" fmla="*/ 4025900 w 11092908"/>
              <a:gd name="connsiteY57" fmla="*/ 1244600 h 1504223"/>
              <a:gd name="connsiteX58" fmla="*/ 4089400 w 11092908"/>
              <a:gd name="connsiteY58" fmla="*/ 1282700 h 1504223"/>
              <a:gd name="connsiteX59" fmla="*/ 4152900 w 11092908"/>
              <a:gd name="connsiteY59" fmla="*/ 1295400 h 1504223"/>
              <a:gd name="connsiteX60" fmla="*/ 4229100 w 11092908"/>
              <a:gd name="connsiteY60" fmla="*/ 1320800 h 1504223"/>
              <a:gd name="connsiteX61" fmla="*/ 4292600 w 11092908"/>
              <a:gd name="connsiteY61" fmla="*/ 1333500 h 1504223"/>
              <a:gd name="connsiteX62" fmla="*/ 4508500 w 11092908"/>
              <a:gd name="connsiteY62" fmla="*/ 1409700 h 1504223"/>
              <a:gd name="connsiteX63" fmla="*/ 4838700 w 11092908"/>
              <a:gd name="connsiteY63" fmla="*/ 1447800 h 1504223"/>
              <a:gd name="connsiteX64" fmla="*/ 5461000 w 11092908"/>
              <a:gd name="connsiteY64" fmla="*/ 977900 h 1504223"/>
              <a:gd name="connsiteX65" fmla="*/ 6007100 w 11092908"/>
              <a:gd name="connsiteY65" fmla="*/ 1473200 h 1504223"/>
              <a:gd name="connsiteX66" fmla="*/ 6108700 w 11092908"/>
              <a:gd name="connsiteY66" fmla="*/ 1447800 h 1504223"/>
              <a:gd name="connsiteX67" fmla="*/ 6146800 w 11092908"/>
              <a:gd name="connsiteY67" fmla="*/ 1422400 h 1504223"/>
              <a:gd name="connsiteX68" fmla="*/ 6172200 w 11092908"/>
              <a:gd name="connsiteY68" fmla="*/ 1346200 h 1504223"/>
              <a:gd name="connsiteX69" fmla="*/ 6184900 w 11092908"/>
              <a:gd name="connsiteY69" fmla="*/ 1282700 h 1504223"/>
              <a:gd name="connsiteX70" fmla="*/ 6210300 w 11092908"/>
              <a:gd name="connsiteY70" fmla="*/ 1244600 h 1504223"/>
              <a:gd name="connsiteX71" fmla="*/ 6223000 w 11092908"/>
              <a:gd name="connsiteY71" fmla="*/ 1206500 h 1504223"/>
              <a:gd name="connsiteX72" fmla="*/ 6273800 w 11092908"/>
              <a:gd name="connsiteY72" fmla="*/ 1130300 h 1504223"/>
              <a:gd name="connsiteX73" fmla="*/ 6299200 w 11092908"/>
              <a:gd name="connsiteY73" fmla="*/ 1092200 h 1504223"/>
              <a:gd name="connsiteX74" fmla="*/ 6324600 w 11092908"/>
              <a:gd name="connsiteY74" fmla="*/ 1054100 h 1504223"/>
              <a:gd name="connsiteX75" fmla="*/ 6350000 w 11092908"/>
              <a:gd name="connsiteY75" fmla="*/ 1016000 h 1504223"/>
              <a:gd name="connsiteX76" fmla="*/ 6438900 w 11092908"/>
              <a:gd name="connsiteY76" fmla="*/ 952500 h 1504223"/>
              <a:gd name="connsiteX77" fmla="*/ 6515100 w 11092908"/>
              <a:gd name="connsiteY77" fmla="*/ 901700 h 1504223"/>
              <a:gd name="connsiteX78" fmla="*/ 6591300 w 11092908"/>
              <a:gd name="connsiteY78" fmla="*/ 850900 h 1504223"/>
              <a:gd name="connsiteX79" fmla="*/ 6654800 w 11092908"/>
              <a:gd name="connsiteY79" fmla="*/ 774700 h 1504223"/>
              <a:gd name="connsiteX80" fmla="*/ 6756400 w 11092908"/>
              <a:gd name="connsiteY80" fmla="*/ 736600 h 1504223"/>
              <a:gd name="connsiteX81" fmla="*/ 6807200 w 11092908"/>
              <a:gd name="connsiteY81" fmla="*/ 711200 h 1504223"/>
              <a:gd name="connsiteX82" fmla="*/ 6845300 w 11092908"/>
              <a:gd name="connsiteY82" fmla="*/ 685800 h 1504223"/>
              <a:gd name="connsiteX83" fmla="*/ 6972300 w 11092908"/>
              <a:gd name="connsiteY83" fmla="*/ 647700 h 1504223"/>
              <a:gd name="connsiteX84" fmla="*/ 7061200 w 11092908"/>
              <a:gd name="connsiteY84" fmla="*/ 609600 h 1504223"/>
              <a:gd name="connsiteX85" fmla="*/ 7200900 w 11092908"/>
              <a:gd name="connsiteY85" fmla="*/ 584200 h 1504223"/>
              <a:gd name="connsiteX86" fmla="*/ 7264400 w 11092908"/>
              <a:gd name="connsiteY86" fmla="*/ 558800 h 1504223"/>
              <a:gd name="connsiteX87" fmla="*/ 7404100 w 11092908"/>
              <a:gd name="connsiteY87" fmla="*/ 520700 h 1504223"/>
              <a:gd name="connsiteX88" fmla="*/ 7480300 w 11092908"/>
              <a:gd name="connsiteY88" fmla="*/ 457200 h 1504223"/>
              <a:gd name="connsiteX89" fmla="*/ 7518400 w 11092908"/>
              <a:gd name="connsiteY89" fmla="*/ 431800 h 1504223"/>
              <a:gd name="connsiteX90" fmla="*/ 7594600 w 11092908"/>
              <a:gd name="connsiteY90" fmla="*/ 368300 h 1504223"/>
              <a:gd name="connsiteX91" fmla="*/ 7658100 w 11092908"/>
              <a:gd name="connsiteY91" fmla="*/ 304800 h 1504223"/>
              <a:gd name="connsiteX92" fmla="*/ 7721600 w 11092908"/>
              <a:gd name="connsiteY92" fmla="*/ 241300 h 1504223"/>
              <a:gd name="connsiteX93" fmla="*/ 7797800 w 11092908"/>
              <a:gd name="connsiteY93" fmla="*/ 215900 h 1504223"/>
              <a:gd name="connsiteX94" fmla="*/ 7835900 w 11092908"/>
              <a:gd name="connsiteY94" fmla="*/ 203200 h 1504223"/>
              <a:gd name="connsiteX95" fmla="*/ 8572500 w 11092908"/>
              <a:gd name="connsiteY95" fmla="*/ 228600 h 1504223"/>
              <a:gd name="connsiteX96" fmla="*/ 8610600 w 11092908"/>
              <a:gd name="connsiteY96" fmla="*/ 241300 h 1504223"/>
              <a:gd name="connsiteX97" fmla="*/ 8750300 w 11092908"/>
              <a:gd name="connsiteY97" fmla="*/ 279400 h 1504223"/>
              <a:gd name="connsiteX98" fmla="*/ 8928100 w 11092908"/>
              <a:gd name="connsiteY98" fmla="*/ 317500 h 1504223"/>
              <a:gd name="connsiteX99" fmla="*/ 9055100 w 11092908"/>
              <a:gd name="connsiteY99" fmla="*/ 355600 h 1504223"/>
              <a:gd name="connsiteX100" fmla="*/ 9156700 w 11092908"/>
              <a:gd name="connsiteY100" fmla="*/ 406400 h 1504223"/>
              <a:gd name="connsiteX101" fmla="*/ 9207500 w 11092908"/>
              <a:gd name="connsiteY101" fmla="*/ 419100 h 1504223"/>
              <a:gd name="connsiteX102" fmla="*/ 9271000 w 11092908"/>
              <a:gd name="connsiteY102" fmla="*/ 482600 h 1504223"/>
              <a:gd name="connsiteX103" fmla="*/ 9309100 w 11092908"/>
              <a:gd name="connsiteY103" fmla="*/ 533400 h 1504223"/>
              <a:gd name="connsiteX104" fmla="*/ 9385300 w 11092908"/>
              <a:gd name="connsiteY104" fmla="*/ 596900 h 1504223"/>
              <a:gd name="connsiteX105" fmla="*/ 9410700 w 11092908"/>
              <a:gd name="connsiteY105" fmla="*/ 635000 h 1504223"/>
              <a:gd name="connsiteX106" fmla="*/ 9486900 w 11092908"/>
              <a:gd name="connsiteY106" fmla="*/ 698500 h 1504223"/>
              <a:gd name="connsiteX107" fmla="*/ 9626600 w 11092908"/>
              <a:gd name="connsiteY107" fmla="*/ 736600 h 1504223"/>
              <a:gd name="connsiteX108" fmla="*/ 9664700 w 11092908"/>
              <a:gd name="connsiteY108" fmla="*/ 762000 h 1504223"/>
              <a:gd name="connsiteX109" fmla="*/ 9906000 w 11092908"/>
              <a:gd name="connsiteY109" fmla="*/ 762000 h 1504223"/>
              <a:gd name="connsiteX110" fmla="*/ 9944100 w 11092908"/>
              <a:gd name="connsiteY110" fmla="*/ 736600 h 1504223"/>
              <a:gd name="connsiteX111" fmla="*/ 10020300 w 11092908"/>
              <a:gd name="connsiteY111" fmla="*/ 673100 h 1504223"/>
              <a:gd name="connsiteX112" fmla="*/ 10045700 w 11092908"/>
              <a:gd name="connsiteY112" fmla="*/ 635000 h 1504223"/>
              <a:gd name="connsiteX113" fmla="*/ 10058400 w 11092908"/>
              <a:gd name="connsiteY113" fmla="*/ 596900 h 1504223"/>
              <a:gd name="connsiteX114" fmla="*/ 10096500 w 11092908"/>
              <a:gd name="connsiteY114" fmla="*/ 558800 h 1504223"/>
              <a:gd name="connsiteX115" fmla="*/ 10172700 w 11092908"/>
              <a:gd name="connsiteY115" fmla="*/ 419100 h 1504223"/>
              <a:gd name="connsiteX116" fmla="*/ 10210800 w 11092908"/>
              <a:gd name="connsiteY116" fmla="*/ 393700 h 1504223"/>
              <a:gd name="connsiteX117" fmla="*/ 10236200 w 11092908"/>
              <a:gd name="connsiteY117" fmla="*/ 482600 h 1504223"/>
              <a:gd name="connsiteX118" fmla="*/ 10274300 w 11092908"/>
              <a:gd name="connsiteY118" fmla="*/ 469900 h 1504223"/>
              <a:gd name="connsiteX119" fmla="*/ 10312400 w 11092908"/>
              <a:gd name="connsiteY119" fmla="*/ 520700 h 1504223"/>
              <a:gd name="connsiteX120" fmla="*/ 10350500 w 11092908"/>
              <a:gd name="connsiteY120" fmla="*/ 546100 h 1504223"/>
              <a:gd name="connsiteX121" fmla="*/ 10439400 w 11092908"/>
              <a:gd name="connsiteY121" fmla="*/ 660400 h 1504223"/>
              <a:gd name="connsiteX122" fmla="*/ 10477500 w 11092908"/>
              <a:gd name="connsiteY122" fmla="*/ 673100 h 1504223"/>
              <a:gd name="connsiteX123" fmla="*/ 10553700 w 11092908"/>
              <a:gd name="connsiteY123" fmla="*/ 749300 h 1504223"/>
              <a:gd name="connsiteX124" fmla="*/ 10604500 w 11092908"/>
              <a:gd name="connsiteY124" fmla="*/ 787400 h 1504223"/>
              <a:gd name="connsiteX125" fmla="*/ 10629900 w 11092908"/>
              <a:gd name="connsiteY125" fmla="*/ 825500 h 1504223"/>
              <a:gd name="connsiteX126" fmla="*/ 10668000 w 11092908"/>
              <a:gd name="connsiteY126" fmla="*/ 850900 h 1504223"/>
              <a:gd name="connsiteX127" fmla="*/ 10706100 w 11092908"/>
              <a:gd name="connsiteY127" fmla="*/ 889000 h 1504223"/>
              <a:gd name="connsiteX128" fmla="*/ 10731500 w 11092908"/>
              <a:gd name="connsiteY128" fmla="*/ 927100 h 1504223"/>
              <a:gd name="connsiteX129" fmla="*/ 10769600 w 11092908"/>
              <a:gd name="connsiteY129" fmla="*/ 939800 h 1504223"/>
              <a:gd name="connsiteX130" fmla="*/ 10960100 w 11092908"/>
              <a:gd name="connsiteY130" fmla="*/ 1257300 h 1504223"/>
              <a:gd name="connsiteX131" fmla="*/ 11049000 w 11092908"/>
              <a:gd name="connsiteY131" fmla="*/ 1358900 h 1504223"/>
              <a:gd name="connsiteX132" fmla="*/ 11087100 w 11092908"/>
              <a:gd name="connsiteY132" fmla="*/ 1371600 h 1504223"/>
              <a:gd name="connsiteX133" fmla="*/ 11087100 w 11092908"/>
              <a:gd name="connsiteY133" fmla="*/ 1295400 h 15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11092908" h="1504223">
                <a:moveTo>
                  <a:pt x="0" y="1003300"/>
                </a:moveTo>
                <a:cubicBezTo>
                  <a:pt x="8730" y="959652"/>
                  <a:pt x="13443" y="930849"/>
                  <a:pt x="25400" y="889000"/>
                </a:cubicBezTo>
                <a:cubicBezTo>
                  <a:pt x="29078" y="876128"/>
                  <a:pt x="34578" y="863815"/>
                  <a:pt x="38100" y="850900"/>
                </a:cubicBezTo>
                <a:cubicBezTo>
                  <a:pt x="47285" y="817221"/>
                  <a:pt x="47888" y="780524"/>
                  <a:pt x="63500" y="749300"/>
                </a:cubicBezTo>
                <a:cubicBezTo>
                  <a:pt x="84667" y="706967"/>
                  <a:pt x="98602" y="660164"/>
                  <a:pt x="127000" y="622300"/>
                </a:cubicBezTo>
                <a:cubicBezTo>
                  <a:pt x="159753" y="578629"/>
                  <a:pt x="170577" y="570509"/>
                  <a:pt x="190500" y="520700"/>
                </a:cubicBezTo>
                <a:cubicBezTo>
                  <a:pt x="200444" y="495841"/>
                  <a:pt x="203926" y="468447"/>
                  <a:pt x="215900" y="444500"/>
                </a:cubicBezTo>
                <a:cubicBezTo>
                  <a:pt x="224367" y="427567"/>
                  <a:pt x="233842" y="411101"/>
                  <a:pt x="241300" y="393700"/>
                </a:cubicBezTo>
                <a:cubicBezTo>
                  <a:pt x="263975" y="340792"/>
                  <a:pt x="244319" y="356416"/>
                  <a:pt x="279400" y="292100"/>
                </a:cubicBezTo>
                <a:cubicBezTo>
                  <a:pt x="340218" y="180600"/>
                  <a:pt x="308582" y="249462"/>
                  <a:pt x="368300" y="177800"/>
                </a:cubicBezTo>
                <a:cubicBezTo>
                  <a:pt x="401063" y="138485"/>
                  <a:pt x="385967" y="134338"/>
                  <a:pt x="431800" y="101600"/>
                </a:cubicBezTo>
                <a:cubicBezTo>
                  <a:pt x="447206" y="90596"/>
                  <a:pt x="466162" y="85593"/>
                  <a:pt x="482600" y="76200"/>
                </a:cubicBezTo>
                <a:cubicBezTo>
                  <a:pt x="560719" y="31560"/>
                  <a:pt x="475087" y="66317"/>
                  <a:pt x="584200" y="25400"/>
                </a:cubicBezTo>
                <a:cubicBezTo>
                  <a:pt x="646909" y="1884"/>
                  <a:pt x="642665" y="10437"/>
                  <a:pt x="736600" y="0"/>
                </a:cubicBezTo>
                <a:cubicBezTo>
                  <a:pt x="749300" y="8467"/>
                  <a:pt x="762974" y="15629"/>
                  <a:pt x="774700" y="25400"/>
                </a:cubicBezTo>
                <a:cubicBezTo>
                  <a:pt x="788498" y="36898"/>
                  <a:pt x="797856" y="53537"/>
                  <a:pt x="812800" y="63500"/>
                </a:cubicBezTo>
                <a:cubicBezTo>
                  <a:pt x="823939" y="70926"/>
                  <a:pt x="838595" y="70927"/>
                  <a:pt x="850900" y="76200"/>
                </a:cubicBezTo>
                <a:cubicBezTo>
                  <a:pt x="868301" y="83658"/>
                  <a:pt x="886294" y="90596"/>
                  <a:pt x="901700" y="101600"/>
                </a:cubicBezTo>
                <a:cubicBezTo>
                  <a:pt x="916315" y="112039"/>
                  <a:pt x="925275" y="129136"/>
                  <a:pt x="939800" y="139700"/>
                </a:cubicBezTo>
                <a:cubicBezTo>
                  <a:pt x="1002143" y="185040"/>
                  <a:pt x="1020476" y="199036"/>
                  <a:pt x="1079500" y="215900"/>
                </a:cubicBezTo>
                <a:cubicBezTo>
                  <a:pt x="1096283" y="220695"/>
                  <a:pt x="1113367" y="224367"/>
                  <a:pt x="1130300" y="228600"/>
                </a:cubicBezTo>
                <a:cubicBezTo>
                  <a:pt x="1183402" y="264001"/>
                  <a:pt x="1207296" y="272736"/>
                  <a:pt x="1244600" y="317500"/>
                </a:cubicBezTo>
                <a:cubicBezTo>
                  <a:pt x="1254371" y="329226"/>
                  <a:pt x="1259207" y="344807"/>
                  <a:pt x="1270000" y="355600"/>
                </a:cubicBezTo>
                <a:cubicBezTo>
                  <a:pt x="1280793" y="366393"/>
                  <a:pt x="1295680" y="372128"/>
                  <a:pt x="1308100" y="381000"/>
                </a:cubicBezTo>
                <a:cubicBezTo>
                  <a:pt x="1325324" y="393303"/>
                  <a:pt x="1341967" y="406400"/>
                  <a:pt x="1358900" y="419100"/>
                </a:cubicBezTo>
                <a:cubicBezTo>
                  <a:pt x="1380503" y="483908"/>
                  <a:pt x="1357810" y="434761"/>
                  <a:pt x="1409700" y="495300"/>
                </a:cubicBezTo>
                <a:cubicBezTo>
                  <a:pt x="1423475" y="511371"/>
                  <a:pt x="1433562" y="530438"/>
                  <a:pt x="1447800" y="546100"/>
                </a:cubicBezTo>
                <a:cubicBezTo>
                  <a:pt x="1475990" y="577109"/>
                  <a:pt x="1536700" y="635000"/>
                  <a:pt x="1536700" y="635000"/>
                </a:cubicBezTo>
                <a:cubicBezTo>
                  <a:pt x="1567998" y="760190"/>
                  <a:pt x="1516809" y="592464"/>
                  <a:pt x="1638300" y="774700"/>
                </a:cubicBezTo>
                <a:cubicBezTo>
                  <a:pt x="1711093" y="883889"/>
                  <a:pt x="1623820" y="745740"/>
                  <a:pt x="1676400" y="850900"/>
                </a:cubicBezTo>
                <a:cubicBezTo>
                  <a:pt x="1683226" y="864552"/>
                  <a:pt x="1694974" y="875348"/>
                  <a:pt x="1701800" y="889000"/>
                </a:cubicBezTo>
                <a:cubicBezTo>
                  <a:pt x="1711995" y="909390"/>
                  <a:pt x="1719195" y="931154"/>
                  <a:pt x="1727200" y="952500"/>
                </a:cubicBezTo>
                <a:cubicBezTo>
                  <a:pt x="1731900" y="965035"/>
                  <a:pt x="1733258" y="978977"/>
                  <a:pt x="1739900" y="990600"/>
                </a:cubicBezTo>
                <a:cubicBezTo>
                  <a:pt x="1750402" y="1008978"/>
                  <a:pt x="1765300" y="1024467"/>
                  <a:pt x="1778000" y="1041400"/>
                </a:cubicBezTo>
                <a:cubicBezTo>
                  <a:pt x="1803752" y="1118657"/>
                  <a:pt x="1773895" y="1040225"/>
                  <a:pt x="1816100" y="1117600"/>
                </a:cubicBezTo>
                <a:cubicBezTo>
                  <a:pt x="1859346" y="1196884"/>
                  <a:pt x="1841192" y="1212696"/>
                  <a:pt x="1905000" y="1244600"/>
                </a:cubicBezTo>
                <a:cubicBezTo>
                  <a:pt x="1916974" y="1250587"/>
                  <a:pt x="1930400" y="1253067"/>
                  <a:pt x="1943100" y="1257300"/>
                </a:cubicBezTo>
                <a:cubicBezTo>
                  <a:pt x="2006600" y="1253067"/>
                  <a:pt x="2071690" y="1259341"/>
                  <a:pt x="2133600" y="1244600"/>
                </a:cubicBezTo>
                <a:cubicBezTo>
                  <a:pt x="2141772" y="1242654"/>
                  <a:pt x="2244759" y="1170101"/>
                  <a:pt x="2260600" y="1155700"/>
                </a:cubicBezTo>
                <a:cubicBezTo>
                  <a:pt x="2291609" y="1127510"/>
                  <a:pt x="2330758" y="1104284"/>
                  <a:pt x="2349500" y="1066800"/>
                </a:cubicBezTo>
                <a:cubicBezTo>
                  <a:pt x="2382706" y="1000388"/>
                  <a:pt x="2356533" y="1020592"/>
                  <a:pt x="2425700" y="1003300"/>
                </a:cubicBezTo>
                <a:cubicBezTo>
                  <a:pt x="2442633" y="990600"/>
                  <a:pt x="2457568" y="974666"/>
                  <a:pt x="2476500" y="965200"/>
                </a:cubicBezTo>
                <a:cubicBezTo>
                  <a:pt x="2492112" y="957394"/>
                  <a:pt x="2510582" y="957516"/>
                  <a:pt x="2527300" y="952500"/>
                </a:cubicBezTo>
                <a:cubicBezTo>
                  <a:pt x="2552945" y="944807"/>
                  <a:pt x="2579553" y="939074"/>
                  <a:pt x="2603500" y="927100"/>
                </a:cubicBezTo>
                <a:cubicBezTo>
                  <a:pt x="2742727" y="857486"/>
                  <a:pt x="2572264" y="949412"/>
                  <a:pt x="2692400" y="863600"/>
                </a:cubicBezTo>
                <a:cubicBezTo>
                  <a:pt x="2707806" y="852596"/>
                  <a:pt x="2727146" y="848234"/>
                  <a:pt x="2743200" y="838200"/>
                </a:cubicBezTo>
                <a:cubicBezTo>
                  <a:pt x="2761149" y="826982"/>
                  <a:pt x="2775068" y="809566"/>
                  <a:pt x="2794000" y="800100"/>
                </a:cubicBezTo>
                <a:cubicBezTo>
                  <a:pt x="2817952" y="788124"/>
                  <a:pt x="2923369" y="776176"/>
                  <a:pt x="2933700" y="774700"/>
                </a:cubicBezTo>
                <a:cubicBezTo>
                  <a:pt x="3042465" y="818206"/>
                  <a:pt x="2955572" y="778391"/>
                  <a:pt x="3073400" y="850900"/>
                </a:cubicBezTo>
                <a:cubicBezTo>
                  <a:pt x="3287723" y="982791"/>
                  <a:pt x="3045427" y="823784"/>
                  <a:pt x="3238500" y="952500"/>
                </a:cubicBezTo>
                <a:lnTo>
                  <a:pt x="3314700" y="1003300"/>
                </a:lnTo>
                <a:cubicBezTo>
                  <a:pt x="3327400" y="1011767"/>
                  <a:pt x="3291417" y="1047750"/>
                  <a:pt x="3352800" y="1028700"/>
                </a:cubicBezTo>
                <a:cubicBezTo>
                  <a:pt x="3414183" y="1009650"/>
                  <a:pt x="3531680" y="865107"/>
                  <a:pt x="3683000" y="889000"/>
                </a:cubicBezTo>
                <a:cubicBezTo>
                  <a:pt x="3770525" y="902820"/>
                  <a:pt x="3727450" y="1077383"/>
                  <a:pt x="3746500" y="1117600"/>
                </a:cubicBezTo>
                <a:cubicBezTo>
                  <a:pt x="3765550" y="1157817"/>
                  <a:pt x="3780741" y="1124780"/>
                  <a:pt x="3797300" y="1130300"/>
                </a:cubicBezTo>
                <a:cubicBezTo>
                  <a:pt x="3835485" y="1143028"/>
                  <a:pt x="3840674" y="1141045"/>
                  <a:pt x="3873500" y="1168400"/>
                </a:cubicBezTo>
                <a:cubicBezTo>
                  <a:pt x="3887298" y="1179898"/>
                  <a:pt x="3896985" y="1196061"/>
                  <a:pt x="3911600" y="1206500"/>
                </a:cubicBezTo>
                <a:cubicBezTo>
                  <a:pt x="3952496" y="1235711"/>
                  <a:pt x="3977142" y="1234848"/>
                  <a:pt x="4025900" y="1244600"/>
                </a:cubicBezTo>
                <a:cubicBezTo>
                  <a:pt x="4047067" y="1257300"/>
                  <a:pt x="4066481" y="1273532"/>
                  <a:pt x="4089400" y="1282700"/>
                </a:cubicBezTo>
                <a:cubicBezTo>
                  <a:pt x="4109442" y="1290717"/>
                  <a:pt x="4132075" y="1289720"/>
                  <a:pt x="4152900" y="1295400"/>
                </a:cubicBezTo>
                <a:cubicBezTo>
                  <a:pt x="4178731" y="1302445"/>
                  <a:pt x="4202846" y="1315549"/>
                  <a:pt x="4229100" y="1320800"/>
                </a:cubicBezTo>
                <a:cubicBezTo>
                  <a:pt x="4250267" y="1325033"/>
                  <a:pt x="4271969" y="1327152"/>
                  <a:pt x="4292600" y="1333500"/>
                </a:cubicBezTo>
                <a:cubicBezTo>
                  <a:pt x="4383274" y="1361400"/>
                  <a:pt x="4413772" y="1387146"/>
                  <a:pt x="4508500" y="1409700"/>
                </a:cubicBezTo>
                <a:cubicBezTo>
                  <a:pt x="4654808" y="1444535"/>
                  <a:pt x="4679950" y="1519767"/>
                  <a:pt x="4838700" y="1447800"/>
                </a:cubicBezTo>
                <a:cubicBezTo>
                  <a:pt x="4997450" y="1375833"/>
                  <a:pt x="5003406" y="945215"/>
                  <a:pt x="5461000" y="977900"/>
                </a:cubicBezTo>
                <a:cubicBezTo>
                  <a:pt x="5643033" y="1143000"/>
                  <a:pt x="5899150" y="1394883"/>
                  <a:pt x="6007100" y="1473200"/>
                </a:cubicBezTo>
                <a:cubicBezTo>
                  <a:pt x="6115050" y="1551517"/>
                  <a:pt x="6088095" y="1458102"/>
                  <a:pt x="6108700" y="1447800"/>
                </a:cubicBezTo>
                <a:cubicBezTo>
                  <a:pt x="6122352" y="1440974"/>
                  <a:pt x="6134100" y="1430867"/>
                  <a:pt x="6146800" y="1422400"/>
                </a:cubicBezTo>
                <a:cubicBezTo>
                  <a:pt x="6155267" y="1397000"/>
                  <a:pt x="6166949" y="1372454"/>
                  <a:pt x="6172200" y="1346200"/>
                </a:cubicBezTo>
                <a:cubicBezTo>
                  <a:pt x="6176433" y="1325033"/>
                  <a:pt x="6177321" y="1302911"/>
                  <a:pt x="6184900" y="1282700"/>
                </a:cubicBezTo>
                <a:cubicBezTo>
                  <a:pt x="6190259" y="1268408"/>
                  <a:pt x="6203474" y="1258252"/>
                  <a:pt x="6210300" y="1244600"/>
                </a:cubicBezTo>
                <a:cubicBezTo>
                  <a:pt x="6216287" y="1232626"/>
                  <a:pt x="6216499" y="1218202"/>
                  <a:pt x="6223000" y="1206500"/>
                </a:cubicBezTo>
                <a:cubicBezTo>
                  <a:pt x="6237825" y="1179815"/>
                  <a:pt x="6256867" y="1155700"/>
                  <a:pt x="6273800" y="1130300"/>
                </a:cubicBezTo>
                <a:lnTo>
                  <a:pt x="6299200" y="1092200"/>
                </a:lnTo>
                <a:lnTo>
                  <a:pt x="6324600" y="1054100"/>
                </a:lnTo>
                <a:cubicBezTo>
                  <a:pt x="6333067" y="1041400"/>
                  <a:pt x="6337300" y="1024467"/>
                  <a:pt x="6350000" y="1016000"/>
                </a:cubicBezTo>
                <a:cubicBezTo>
                  <a:pt x="6473868" y="933421"/>
                  <a:pt x="6281373" y="1062769"/>
                  <a:pt x="6438900" y="952500"/>
                </a:cubicBezTo>
                <a:cubicBezTo>
                  <a:pt x="6463909" y="934994"/>
                  <a:pt x="6493514" y="923286"/>
                  <a:pt x="6515100" y="901700"/>
                </a:cubicBezTo>
                <a:cubicBezTo>
                  <a:pt x="6562666" y="854134"/>
                  <a:pt x="6536161" y="869280"/>
                  <a:pt x="6591300" y="850900"/>
                </a:cubicBezTo>
                <a:cubicBezTo>
                  <a:pt x="6611553" y="820520"/>
                  <a:pt x="6623686" y="796924"/>
                  <a:pt x="6654800" y="774700"/>
                </a:cubicBezTo>
                <a:cubicBezTo>
                  <a:pt x="6706907" y="737481"/>
                  <a:pt x="6700421" y="757592"/>
                  <a:pt x="6756400" y="736600"/>
                </a:cubicBezTo>
                <a:cubicBezTo>
                  <a:pt x="6774127" y="729953"/>
                  <a:pt x="6790762" y="720593"/>
                  <a:pt x="6807200" y="711200"/>
                </a:cubicBezTo>
                <a:cubicBezTo>
                  <a:pt x="6820452" y="703627"/>
                  <a:pt x="6831271" y="691813"/>
                  <a:pt x="6845300" y="685800"/>
                </a:cubicBezTo>
                <a:cubicBezTo>
                  <a:pt x="6972911" y="631110"/>
                  <a:pt x="6801561" y="733069"/>
                  <a:pt x="6972300" y="647700"/>
                </a:cubicBezTo>
                <a:cubicBezTo>
                  <a:pt x="7003361" y="632169"/>
                  <a:pt x="7027564" y="617075"/>
                  <a:pt x="7061200" y="609600"/>
                </a:cubicBezTo>
                <a:cubicBezTo>
                  <a:pt x="7092207" y="602709"/>
                  <a:pt x="7167882" y="594105"/>
                  <a:pt x="7200900" y="584200"/>
                </a:cubicBezTo>
                <a:cubicBezTo>
                  <a:pt x="7222736" y="577649"/>
                  <a:pt x="7242975" y="566591"/>
                  <a:pt x="7264400" y="558800"/>
                </a:cubicBezTo>
                <a:cubicBezTo>
                  <a:pt x="7343175" y="530155"/>
                  <a:pt x="7328780" y="535764"/>
                  <a:pt x="7404100" y="520700"/>
                </a:cubicBezTo>
                <a:cubicBezTo>
                  <a:pt x="7498695" y="457637"/>
                  <a:pt x="7382514" y="538688"/>
                  <a:pt x="7480300" y="457200"/>
                </a:cubicBezTo>
                <a:cubicBezTo>
                  <a:pt x="7492026" y="447429"/>
                  <a:pt x="7506674" y="441571"/>
                  <a:pt x="7518400" y="431800"/>
                </a:cubicBezTo>
                <a:cubicBezTo>
                  <a:pt x="7616186" y="350312"/>
                  <a:pt x="7500005" y="431363"/>
                  <a:pt x="7594600" y="368300"/>
                </a:cubicBezTo>
                <a:cubicBezTo>
                  <a:pt x="7662333" y="266700"/>
                  <a:pt x="7573433" y="389467"/>
                  <a:pt x="7658100" y="304800"/>
                </a:cubicBezTo>
                <a:cubicBezTo>
                  <a:pt x="7702127" y="260773"/>
                  <a:pt x="7660640" y="268393"/>
                  <a:pt x="7721600" y="241300"/>
                </a:cubicBezTo>
                <a:cubicBezTo>
                  <a:pt x="7746066" y="230426"/>
                  <a:pt x="7772400" y="224367"/>
                  <a:pt x="7797800" y="215900"/>
                </a:cubicBezTo>
                <a:lnTo>
                  <a:pt x="7835900" y="203200"/>
                </a:lnTo>
                <a:lnTo>
                  <a:pt x="8572500" y="228600"/>
                </a:lnTo>
                <a:cubicBezTo>
                  <a:pt x="8585857" y="229490"/>
                  <a:pt x="8597613" y="238053"/>
                  <a:pt x="8610600" y="241300"/>
                </a:cubicBezTo>
                <a:cubicBezTo>
                  <a:pt x="8929936" y="321134"/>
                  <a:pt x="8368861" y="170417"/>
                  <a:pt x="8750300" y="279400"/>
                </a:cubicBezTo>
                <a:cubicBezTo>
                  <a:pt x="8838907" y="304716"/>
                  <a:pt x="8845478" y="303730"/>
                  <a:pt x="8928100" y="317500"/>
                </a:cubicBezTo>
                <a:cubicBezTo>
                  <a:pt x="9034483" y="370692"/>
                  <a:pt x="8915951" y="317650"/>
                  <a:pt x="9055100" y="355600"/>
                </a:cubicBezTo>
                <a:cubicBezTo>
                  <a:pt x="9199562" y="394999"/>
                  <a:pt x="9054914" y="362777"/>
                  <a:pt x="9156700" y="406400"/>
                </a:cubicBezTo>
                <a:cubicBezTo>
                  <a:pt x="9172743" y="413276"/>
                  <a:pt x="9190567" y="414867"/>
                  <a:pt x="9207500" y="419100"/>
                </a:cubicBezTo>
                <a:cubicBezTo>
                  <a:pt x="9275233" y="520700"/>
                  <a:pt x="9186333" y="397933"/>
                  <a:pt x="9271000" y="482600"/>
                </a:cubicBezTo>
                <a:cubicBezTo>
                  <a:pt x="9285967" y="497567"/>
                  <a:pt x="9295325" y="517329"/>
                  <a:pt x="9309100" y="533400"/>
                </a:cubicBezTo>
                <a:cubicBezTo>
                  <a:pt x="9341695" y="571428"/>
                  <a:pt x="9346106" y="570771"/>
                  <a:pt x="9385300" y="596900"/>
                </a:cubicBezTo>
                <a:cubicBezTo>
                  <a:pt x="9393767" y="609600"/>
                  <a:pt x="9400929" y="623274"/>
                  <a:pt x="9410700" y="635000"/>
                </a:cubicBezTo>
                <a:cubicBezTo>
                  <a:pt x="9428293" y="656111"/>
                  <a:pt x="9460456" y="686747"/>
                  <a:pt x="9486900" y="698500"/>
                </a:cubicBezTo>
                <a:cubicBezTo>
                  <a:pt x="9539634" y="721937"/>
                  <a:pt x="9572275" y="725735"/>
                  <a:pt x="9626600" y="736600"/>
                </a:cubicBezTo>
                <a:cubicBezTo>
                  <a:pt x="9639300" y="745067"/>
                  <a:pt x="9650671" y="755987"/>
                  <a:pt x="9664700" y="762000"/>
                </a:cubicBezTo>
                <a:cubicBezTo>
                  <a:pt x="9736661" y="792841"/>
                  <a:pt x="9846042" y="765997"/>
                  <a:pt x="9906000" y="762000"/>
                </a:cubicBezTo>
                <a:cubicBezTo>
                  <a:pt x="9918700" y="753533"/>
                  <a:pt x="9932374" y="746371"/>
                  <a:pt x="9944100" y="736600"/>
                </a:cubicBezTo>
                <a:cubicBezTo>
                  <a:pt x="10041886" y="655112"/>
                  <a:pt x="9925705" y="736163"/>
                  <a:pt x="10020300" y="673100"/>
                </a:cubicBezTo>
                <a:cubicBezTo>
                  <a:pt x="10028767" y="660400"/>
                  <a:pt x="10038874" y="648652"/>
                  <a:pt x="10045700" y="635000"/>
                </a:cubicBezTo>
                <a:cubicBezTo>
                  <a:pt x="10051687" y="623026"/>
                  <a:pt x="10050974" y="608039"/>
                  <a:pt x="10058400" y="596900"/>
                </a:cubicBezTo>
                <a:cubicBezTo>
                  <a:pt x="10068363" y="581956"/>
                  <a:pt x="10083800" y="571500"/>
                  <a:pt x="10096500" y="558800"/>
                </a:cubicBezTo>
                <a:cubicBezTo>
                  <a:pt x="10111701" y="520798"/>
                  <a:pt x="10138093" y="442171"/>
                  <a:pt x="10172700" y="419100"/>
                </a:cubicBezTo>
                <a:lnTo>
                  <a:pt x="10210800" y="393700"/>
                </a:lnTo>
                <a:cubicBezTo>
                  <a:pt x="10219267" y="423333"/>
                  <a:pt x="10216470" y="458924"/>
                  <a:pt x="10236200" y="482600"/>
                </a:cubicBezTo>
                <a:cubicBezTo>
                  <a:pt x="10244770" y="492884"/>
                  <a:pt x="10262326" y="463913"/>
                  <a:pt x="10274300" y="469900"/>
                </a:cubicBezTo>
                <a:cubicBezTo>
                  <a:pt x="10293232" y="479366"/>
                  <a:pt x="10297433" y="505733"/>
                  <a:pt x="10312400" y="520700"/>
                </a:cubicBezTo>
                <a:cubicBezTo>
                  <a:pt x="10323193" y="531493"/>
                  <a:pt x="10337800" y="537633"/>
                  <a:pt x="10350500" y="546100"/>
                </a:cubicBezTo>
                <a:cubicBezTo>
                  <a:pt x="10370684" y="576376"/>
                  <a:pt x="10403588" y="636526"/>
                  <a:pt x="10439400" y="660400"/>
                </a:cubicBezTo>
                <a:cubicBezTo>
                  <a:pt x="10450539" y="667826"/>
                  <a:pt x="10464800" y="668867"/>
                  <a:pt x="10477500" y="673100"/>
                </a:cubicBezTo>
                <a:cubicBezTo>
                  <a:pt x="10502900" y="698500"/>
                  <a:pt x="10524963" y="727747"/>
                  <a:pt x="10553700" y="749300"/>
                </a:cubicBezTo>
                <a:cubicBezTo>
                  <a:pt x="10570633" y="762000"/>
                  <a:pt x="10589533" y="772433"/>
                  <a:pt x="10604500" y="787400"/>
                </a:cubicBezTo>
                <a:cubicBezTo>
                  <a:pt x="10615293" y="798193"/>
                  <a:pt x="10619107" y="814707"/>
                  <a:pt x="10629900" y="825500"/>
                </a:cubicBezTo>
                <a:cubicBezTo>
                  <a:pt x="10640693" y="836293"/>
                  <a:pt x="10656274" y="841129"/>
                  <a:pt x="10668000" y="850900"/>
                </a:cubicBezTo>
                <a:cubicBezTo>
                  <a:pt x="10681798" y="862398"/>
                  <a:pt x="10694602" y="875202"/>
                  <a:pt x="10706100" y="889000"/>
                </a:cubicBezTo>
                <a:cubicBezTo>
                  <a:pt x="10715871" y="900726"/>
                  <a:pt x="10719581" y="917565"/>
                  <a:pt x="10731500" y="927100"/>
                </a:cubicBezTo>
                <a:cubicBezTo>
                  <a:pt x="10741953" y="935463"/>
                  <a:pt x="10756900" y="935567"/>
                  <a:pt x="10769600" y="939800"/>
                </a:cubicBezTo>
                <a:cubicBezTo>
                  <a:pt x="10835549" y="1071698"/>
                  <a:pt x="10857931" y="1129588"/>
                  <a:pt x="10960100" y="1257300"/>
                </a:cubicBezTo>
                <a:cubicBezTo>
                  <a:pt x="10972732" y="1273089"/>
                  <a:pt x="11024457" y="1342538"/>
                  <a:pt x="11049000" y="1358900"/>
                </a:cubicBezTo>
                <a:cubicBezTo>
                  <a:pt x="11060139" y="1366326"/>
                  <a:pt x="11080212" y="1383079"/>
                  <a:pt x="11087100" y="1371600"/>
                </a:cubicBezTo>
                <a:cubicBezTo>
                  <a:pt x="11100168" y="1349820"/>
                  <a:pt x="11087100" y="1320800"/>
                  <a:pt x="11087100" y="1295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46" y="4034168"/>
            <a:ext cx="2857500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8296" y="4034168"/>
            <a:ext cx="285750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4617" y="4034168"/>
            <a:ext cx="2857500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9934" y="4034168"/>
            <a:ext cx="2857500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034168"/>
            <a:ext cx="2857500" cy="1028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8888" y="4034168"/>
            <a:ext cx="2857500" cy="1028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7638" y="4034168"/>
            <a:ext cx="2857500" cy="1028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409575" y="5349345"/>
                <a:ext cx="11449050" cy="1398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Compute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GB" dirty="0" smtClean="0"/>
                  <a:t> </a:t>
                </a:r>
                <a:r>
                  <a:rPr lang="en-GB" dirty="0" smtClean="0"/>
                  <a:t>of tapered signal </a:t>
                </a:r>
                <a:r>
                  <a:rPr lang="en-GB" dirty="0" smtClean="0"/>
                  <a:t>in each window. Average over windows</a:t>
                </a:r>
              </a:p>
              <a:p>
                <a:r>
                  <a:rPr lang="en-GB" dirty="0" smtClean="0"/>
                  <a:t>Arbitrary window start – will change absolute phase but not phase differences.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for stationary signal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. (Why?)</a:t>
                </a:r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5349345"/>
                <a:ext cx="11449050" cy="1398588"/>
              </a:xfrm>
              <a:prstGeom prst="rect">
                <a:avLst/>
              </a:prstGeom>
              <a:blipFill rotWithShape="0">
                <a:blip r:embed="rId3"/>
                <a:stretch>
                  <a:fillRect l="-799" t="-10480" b="-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 rot="10800000">
            <a:off x="549546" y="2950156"/>
            <a:ext cx="11092908" cy="1091970"/>
          </a:xfrm>
          <a:custGeom>
            <a:avLst/>
            <a:gdLst>
              <a:gd name="connsiteX0" fmla="*/ 0 w 11092908"/>
              <a:gd name="connsiteY0" fmla="*/ 1003300 h 1485900"/>
              <a:gd name="connsiteX1" fmla="*/ 25400 w 11092908"/>
              <a:gd name="connsiteY1" fmla="*/ 889000 h 1485900"/>
              <a:gd name="connsiteX2" fmla="*/ 38100 w 11092908"/>
              <a:gd name="connsiteY2" fmla="*/ 850900 h 1485900"/>
              <a:gd name="connsiteX3" fmla="*/ 63500 w 11092908"/>
              <a:gd name="connsiteY3" fmla="*/ 749300 h 1485900"/>
              <a:gd name="connsiteX4" fmla="*/ 127000 w 11092908"/>
              <a:gd name="connsiteY4" fmla="*/ 622300 h 1485900"/>
              <a:gd name="connsiteX5" fmla="*/ 190500 w 11092908"/>
              <a:gd name="connsiteY5" fmla="*/ 520700 h 1485900"/>
              <a:gd name="connsiteX6" fmla="*/ 215900 w 11092908"/>
              <a:gd name="connsiteY6" fmla="*/ 444500 h 1485900"/>
              <a:gd name="connsiteX7" fmla="*/ 241300 w 11092908"/>
              <a:gd name="connsiteY7" fmla="*/ 393700 h 1485900"/>
              <a:gd name="connsiteX8" fmla="*/ 279400 w 11092908"/>
              <a:gd name="connsiteY8" fmla="*/ 292100 h 1485900"/>
              <a:gd name="connsiteX9" fmla="*/ 368300 w 11092908"/>
              <a:gd name="connsiteY9" fmla="*/ 177800 h 1485900"/>
              <a:gd name="connsiteX10" fmla="*/ 431800 w 11092908"/>
              <a:gd name="connsiteY10" fmla="*/ 101600 h 1485900"/>
              <a:gd name="connsiteX11" fmla="*/ 482600 w 11092908"/>
              <a:gd name="connsiteY11" fmla="*/ 76200 h 1485900"/>
              <a:gd name="connsiteX12" fmla="*/ 584200 w 11092908"/>
              <a:gd name="connsiteY12" fmla="*/ 25400 h 1485900"/>
              <a:gd name="connsiteX13" fmla="*/ 736600 w 11092908"/>
              <a:gd name="connsiteY13" fmla="*/ 0 h 1485900"/>
              <a:gd name="connsiteX14" fmla="*/ 774700 w 11092908"/>
              <a:gd name="connsiteY14" fmla="*/ 25400 h 1485900"/>
              <a:gd name="connsiteX15" fmla="*/ 812800 w 11092908"/>
              <a:gd name="connsiteY15" fmla="*/ 63500 h 1485900"/>
              <a:gd name="connsiteX16" fmla="*/ 850900 w 11092908"/>
              <a:gd name="connsiteY16" fmla="*/ 76200 h 1485900"/>
              <a:gd name="connsiteX17" fmla="*/ 901700 w 11092908"/>
              <a:gd name="connsiteY17" fmla="*/ 101600 h 1485900"/>
              <a:gd name="connsiteX18" fmla="*/ 939800 w 11092908"/>
              <a:gd name="connsiteY18" fmla="*/ 139700 h 1485900"/>
              <a:gd name="connsiteX19" fmla="*/ 1079500 w 11092908"/>
              <a:gd name="connsiteY19" fmla="*/ 215900 h 1485900"/>
              <a:gd name="connsiteX20" fmla="*/ 1130300 w 11092908"/>
              <a:gd name="connsiteY20" fmla="*/ 228600 h 1485900"/>
              <a:gd name="connsiteX21" fmla="*/ 1244600 w 11092908"/>
              <a:gd name="connsiteY21" fmla="*/ 317500 h 1485900"/>
              <a:gd name="connsiteX22" fmla="*/ 1270000 w 11092908"/>
              <a:gd name="connsiteY22" fmla="*/ 355600 h 1485900"/>
              <a:gd name="connsiteX23" fmla="*/ 1308100 w 11092908"/>
              <a:gd name="connsiteY23" fmla="*/ 381000 h 1485900"/>
              <a:gd name="connsiteX24" fmla="*/ 1358900 w 11092908"/>
              <a:gd name="connsiteY24" fmla="*/ 419100 h 1485900"/>
              <a:gd name="connsiteX25" fmla="*/ 1409700 w 11092908"/>
              <a:gd name="connsiteY25" fmla="*/ 495300 h 1485900"/>
              <a:gd name="connsiteX26" fmla="*/ 1447800 w 11092908"/>
              <a:gd name="connsiteY26" fmla="*/ 546100 h 1485900"/>
              <a:gd name="connsiteX27" fmla="*/ 1536700 w 11092908"/>
              <a:gd name="connsiteY27" fmla="*/ 635000 h 1485900"/>
              <a:gd name="connsiteX28" fmla="*/ 1638300 w 11092908"/>
              <a:gd name="connsiteY28" fmla="*/ 774700 h 1485900"/>
              <a:gd name="connsiteX29" fmla="*/ 1676400 w 11092908"/>
              <a:gd name="connsiteY29" fmla="*/ 850900 h 1485900"/>
              <a:gd name="connsiteX30" fmla="*/ 1701800 w 11092908"/>
              <a:gd name="connsiteY30" fmla="*/ 889000 h 1485900"/>
              <a:gd name="connsiteX31" fmla="*/ 1727200 w 11092908"/>
              <a:gd name="connsiteY31" fmla="*/ 952500 h 1485900"/>
              <a:gd name="connsiteX32" fmla="*/ 1739900 w 11092908"/>
              <a:gd name="connsiteY32" fmla="*/ 990600 h 1485900"/>
              <a:gd name="connsiteX33" fmla="*/ 1778000 w 11092908"/>
              <a:gd name="connsiteY33" fmla="*/ 1041400 h 1485900"/>
              <a:gd name="connsiteX34" fmla="*/ 1816100 w 11092908"/>
              <a:gd name="connsiteY34" fmla="*/ 1117600 h 1485900"/>
              <a:gd name="connsiteX35" fmla="*/ 1905000 w 11092908"/>
              <a:gd name="connsiteY35" fmla="*/ 1244600 h 1485900"/>
              <a:gd name="connsiteX36" fmla="*/ 1943100 w 11092908"/>
              <a:gd name="connsiteY36" fmla="*/ 1257300 h 1485900"/>
              <a:gd name="connsiteX37" fmla="*/ 2133600 w 11092908"/>
              <a:gd name="connsiteY37" fmla="*/ 1244600 h 1485900"/>
              <a:gd name="connsiteX38" fmla="*/ 2260600 w 11092908"/>
              <a:gd name="connsiteY38" fmla="*/ 1155700 h 1485900"/>
              <a:gd name="connsiteX39" fmla="*/ 2349500 w 11092908"/>
              <a:gd name="connsiteY39" fmla="*/ 1066800 h 1485900"/>
              <a:gd name="connsiteX40" fmla="*/ 2425700 w 11092908"/>
              <a:gd name="connsiteY40" fmla="*/ 1003300 h 1485900"/>
              <a:gd name="connsiteX41" fmla="*/ 2476500 w 11092908"/>
              <a:gd name="connsiteY41" fmla="*/ 965200 h 1485900"/>
              <a:gd name="connsiteX42" fmla="*/ 2527300 w 11092908"/>
              <a:gd name="connsiteY42" fmla="*/ 952500 h 1485900"/>
              <a:gd name="connsiteX43" fmla="*/ 2603500 w 11092908"/>
              <a:gd name="connsiteY43" fmla="*/ 927100 h 1485900"/>
              <a:gd name="connsiteX44" fmla="*/ 2692400 w 11092908"/>
              <a:gd name="connsiteY44" fmla="*/ 863600 h 1485900"/>
              <a:gd name="connsiteX45" fmla="*/ 2743200 w 11092908"/>
              <a:gd name="connsiteY45" fmla="*/ 838200 h 1485900"/>
              <a:gd name="connsiteX46" fmla="*/ 2794000 w 11092908"/>
              <a:gd name="connsiteY46" fmla="*/ 800100 h 1485900"/>
              <a:gd name="connsiteX47" fmla="*/ 2933700 w 11092908"/>
              <a:gd name="connsiteY47" fmla="*/ 774700 h 1485900"/>
              <a:gd name="connsiteX48" fmla="*/ 3073400 w 11092908"/>
              <a:gd name="connsiteY48" fmla="*/ 850900 h 1485900"/>
              <a:gd name="connsiteX49" fmla="*/ 3238500 w 11092908"/>
              <a:gd name="connsiteY49" fmla="*/ 952500 h 1485900"/>
              <a:gd name="connsiteX50" fmla="*/ 3314700 w 11092908"/>
              <a:gd name="connsiteY50" fmla="*/ 1003300 h 1485900"/>
              <a:gd name="connsiteX51" fmla="*/ 3352800 w 11092908"/>
              <a:gd name="connsiteY51" fmla="*/ 1028700 h 1485900"/>
              <a:gd name="connsiteX52" fmla="*/ 3517900 w 11092908"/>
              <a:gd name="connsiteY52" fmla="*/ 1066800 h 1485900"/>
              <a:gd name="connsiteX53" fmla="*/ 3746500 w 11092908"/>
              <a:gd name="connsiteY53" fmla="*/ 1117600 h 1485900"/>
              <a:gd name="connsiteX54" fmla="*/ 3797300 w 11092908"/>
              <a:gd name="connsiteY54" fmla="*/ 1130300 h 1485900"/>
              <a:gd name="connsiteX55" fmla="*/ 3873500 w 11092908"/>
              <a:gd name="connsiteY55" fmla="*/ 1168400 h 1485900"/>
              <a:gd name="connsiteX56" fmla="*/ 3911600 w 11092908"/>
              <a:gd name="connsiteY56" fmla="*/ 1206500 h 1485900"/>
              <a:gd name="connsiteX57" fmla="*/ 4025900 w 11092908"/>
              <a:gd name="connsiteY57" fmla="*/ 1244600 h 1485900"/>
              <a:gd name="connsiteX58" fmla="*/ 4089400 w 11092908"/>
              <a:gd name="connsiteY58" fmla="*/ 1282700 h 1485900"/>
              <a:gd name="connsiteX59" fmla="*/ 4152900 w 11092908"/>
              <a:gd name="connsiteY59" fmla="*/ 1295400 h 1485900"/>
              <a:gd name="connsiteX60" fmla="*/ 4229100 w 11092908"/>
              <a:gd name="connsiteY60" fmla="*/ 1320800 h 1485900"/>
              <a:gd name="connsiteX61" fmla="*/ 4292600 w 11092908"/>
              <a:gd name="connsiteY61" fmla="*/ 1333500 h 1485900"/>
              <a:gd name="connsiteX62" fmla="*/ 4508500 w 11092908"/>
              <a:gd name="connsiteY62" fmla="*/ 1409700 h 1485900"/>
              <a:gd name="connsiteX63" fmla="*/ 4838700 w 11092908"/>
              <a:gd name="connsiteY63" fmla="*/ 1447800 h 1485900"/>
              <a:gd name="connsiteX64" fmla="*/ 5207000 w 11092908"/>
              <a:gd name="connsiteY64" fmla="*/ 1485900 h 1485900"/>
              <a:gd name="connsiteX65" fmla="*/ 6007100 w 11092908"/>
              <a:gd name="connsiteY65" fmla="*/ 1473200 h 1485900"/>
              <a:gd name="connsiteX66" fmla="*/ 6108700 w 11092908"/>
              <a:gd name="connsiteY66" fmla="*/ 1447800 h 1485900"/>
              <a:gd name="connsiteX67" fmla="*/ 6146800 w 11092908"/>
              <a:gd name="connsiteY67" fmla="*/ 1422400 h 1485900"/>
              <a:gd name="connsiteX68" fmla="*/ 6172200 w 11092908"/>
              <a:gd name="connsiteY68" fmla="*/ 1346200 h 1485900"/>
              <a:gd name="connsiteX69" fmla="*/ 6184900 w 11092908"/>
              <a:gd name="connsiteY69" fmla="*/ 1282700 h 1485900"/>
              <a:gd name="connsiteX70" fmla="*/ 6210300 w 11092908"/>
              <a:gd name="connsiteY70" fmla="*/ 1244600 h 1485900"/>
              <a:gd name="connsiteX71" fmla="*/ 6223000 w 11092908"/>
              <a:gd name="connsiteY71" fmla="*/ 1206500 h 1485900"/>
              <a:gd name="connsiteX72" fmla="*/ 6273800 w 11092908"/>
              <a:gd name="connsiteY72" fmla="*/ 1130300 h 1485900"/>
              <a:gd name="connsiteX73" fmla="*/ 6299200 w 11092908"/>
              <a:gd name="connsiteY73" fmla="*/ 1092200 h 1485900"/>
              <a:gd name="connsiteX74" fmla="*/ 6324600 w 11092908"/>
              <a:gd name="connsiteY74" fmla="*/ 1054100 h 1485900"/>
              <a:gd name="connsiteX75" fmla="*/ 6350000 w 11092908"/>
              <a:gd name="connsiteY75" fmla="*/ 1016000 h 1485900"/>
              <a:gd name="connsiteX76" fmla="*/ 6438900 w 11092908"/>
              <a:gd name="connsiteY76" fmla="*/ 952500 h 1485900"/>
              <a:gd name="connsiteX77" fmla="*/ 6515100 w 11092908"/>
              <a:gd name="connsiteY77" fmla="*/ 901700 h 1485900"/>
              <a:gd name="connsiteX78" fmla="*/ 6591300 w 11092908"/>
              <a:gd name="connsiteY78" fmla="*/ 850900 h 1485900"/>
              <a:gd name="connsiteX79" fmla="*/ 6654800 w 11092908"/>
              <a:gd name="connsiteY79" fmla="*/ 774700 h 1485900"/>
              <a:gd name="connsiteX80" fmla="*/ 6756400 w 11092908"/>
              <a:gd name="connsiteY80" fmla="*/ 736600 h 1485900"/>
              <a:gd name="connsiteX81" fmla="*/ 6807200 w 11092908"/>
              <a:gd name="connsiteY81" fmla="*/ 711200 h 1485900"/>
              <a:gd name="connsiteX82" fmla="*/ 6845300 w 11092908"/>
              <a:gd name="connsiteY82" fmla="*/ 685800 h 1485900"/>
              <a:gd name="connsiteX83" fmla="*/ 6972300 w 11092908"/>
              <a:gd name="connsiteY83" fmla="*/ 647700 h 1485900"/>
              <a:gd name="connsiteX84" fmla="*/ 7061200 w 11092908"/>
              <a:gd name="connsiteY84" fmla="*/ 609600 h 1485900"/>
              <a:gd name="connsiteX85" fmla="*/ 7200900 w 11092908"/>
              <a:gd name="connsiteY85" fmla="*/ 584200 h 1485900"/>
              <a:gd name="connsiteX86" fmla="*/ 7264400 w 11092908"/>
              <a:gd name="connsiteY86" fmla="*/ 558800 h 1485900"/>
              <a:gd name="connsiteX87" fmla="*/ 7404100 w 11092908"/>
              <a:gd name="connsiteY87" fmla="*/ 520700 h 1485900"/>
              <a:gd name="connsiteX88" fmla="*/ 7480300 w 11092908"/>
              <a:gd name="connsiteY88" fmla="*/ 457200 h 1485900"/>
              <a:gd name="connsiteX89" fmla="*/ 7518400 w 11092908"/>
              <a:gd name="connsiteY89" fmla="*/ 431800 h 1485900"/>
              <a:gd name="connsiteX90" fmla="*/ 7594600 w 11092908"/>
              <a:gd name="connsiteY90" fmla="*/ 368300 h 1485900"/>
              <a:gd name="connsiteX91" fmla="*/ 7658100 w 11092908"/>
              <a:gd name="connsiteY91" fmla="*/ 304800 h 1485900"/>
              <a:gd name="connsiteX92" fmla="*/ 7721600 w 11092908"/>
              <a:gd name="connsiteY92" fmla="*/ 241300 h 1485900"/>
              <a:gd name="connsiteX93" fmla="*/ 7797800 w 11092908"/>
              <a:gd name="connsiteY93" fmla="*/ 215900 h 1485900"/>
              <a:gd name="connsiteX94" fmla="*/ 7835900 w 11092908"/>
              <a:gd name="connsiteY94" fmla="*/ 203200 h 1485900"/>
              <a:gd name="connsiteX95" fmla="*/ 8572500 w 11092908"/>
              <a:gd name="connsiteY95" fmla="*/ 228600 h 1485900"/>
              <a:gd name="connsiteX96" fmla="*/ 8610600 w 11092908"/>
              <a:gd name="connsiteY96" fmla="*/ 241300 h 1485900"/>
              <a:gd name="connsiteX97" fmla="*/ 8750300 w 11092908"/>
              <a:gd name="connsiteY97" fmla="*/ 279400 h 1485900"/>
              <a:gd name="connsiteX98" fmla="*/ 8928100 w 11092908"/>
              <a:gd name="connsiteY98" fmla="*/ 317500 h 1485900"/>
              <a:gd name="connsiteX99" fmla="*/ 9055100 w 11092908"/>
              <a:gd name="connsiteY99" fmla="*/ 355600 h 1485900"/>
              <a:gd name="connsiteX100" fmla="*/ 9156700 w 11092908"/>
              <a:gd name="connsiteY100" fmla="*/ 406400 h 1485900"/>
              <a:gd name="connsiteX101" fmla="*/ 9207500 w 11092908"/>
              <a:gd name="connsiteY101" fmla="*/ 419100 h 1485900"/>
              <a:gd name="connsiteX102" fmla="*/ 9271000 w 11092908"/>
              <a:gd name="connsiteY102" fmla="*/ 482600 h 1485900"/>
              <a:gd name="connsiteX103" fmla="*/ 9309100 w 11092908"/>
              <a:gd name="connsiteY103" fmla="*/ 533400 h 1485900"/>
              <a:gd name="connsiteX104" fmla="*/ 9385300 w 11092908"/>
              <a:gd name="connsiteY104" fmla="*/ 596900 h 1485900"/>
              <a:gd name="connsiteX105" fmla="*/ 9410700 w 11092908"/>
              <a:gd name="connsiteY105" fmla="*/ 635000 h 1485900"/>
              <a:gd name="connsiteX106" fmla="*/ 9486900 w 11092908"/>
              <a:gd name="connsiteY106" fmla="*/ 698500 h 1485900"/>
              <a:gd name="connsiteX107" fmla="*/ 9626600 w 11092908"/>
              <a:gd name="connsiteY107" fmla="*/ 736600 h 1485900"/>
              <a:gd name="connsiteX108" fmla="*/ 9664700 w 11092908"/>
              <a:gd name="connsiteY108" fmla="*/ 762000 h 1485900"/>
              <a:gd name="connsiteX109" fmla="*/ 9906000 w 11092908"/>
              <a:gd name="connsiteY109" fmla="*/ 762000 h 1485900"/>
              <a:gd name="connsiteX110" fmla="*/ 9944100 w 11092908"/>
              <a:gd name="connsiteY110" fmla="*/ 736600 h 1485900"/>
              <a:gd name="connsiteX111" fmla="*/ 10020300 w 11092908"/>
              <a:gd name="connsiteY111" fmla="*/ 673100 h 1485900"/>
              <a:gd name="connsiteX112" fmla="*/ 10045700 w 11092908"/>
              <a:gd name="connsiteY112" fmla="*/ 635000 h 1485900"/>
              <a:gd name="connsiteX113" fmla="*/ 10058400 w 11092908"/>
              <a:gd name="connsiteY113" fmla="*/ 596900 h 1485900"/>
              <a:gd name="connsiteX114" fmla="*/ 10096500 w 11092908"/>
              <a:gd name="connsiteY114" fmla="*/ 558800 h 1485900"/>
              <a:gd name="connsiteX115" fmla="*/ 10172700 w 11092908"/>
              <a:gd name="connsiteY115" fmla="*/ 419100 h 1485900"/>
              <a:gd name="connsiteX116" fmla="*/ 10210800 w 11092908"/>
              <a:gd name="connsiteY116" fmla="*/ 393700 h 1485900"/>
              <a:gd name="connsiteX117" fmla="*/ 10236200 w 11092908"/>
              <a:gd name="connsiteY117" fmla="*/ 482600 h 1485900"/>
              <a:gd name="connsiteX118" fmla="*/ 10274300 w 11092908"/>
              <a:gd name="connsiteY118" fmla="*/ 469900 h 1485900"/>
              <a:gd name="connsiteX119" fmla="*/ 10312400 w 11092908"/>
              <a:gd name="connsiteY119" fmla="*/ 520700 h 1485900"/>
              <a:gd name="connsiteX120" fmla="*/ 10350500 w 11092908"/>
              <a:gd name="connsiteY120" fmla="*/ 546100 h 1485900"/>
              <a:gd name="connsiteX121" fmla="*/ 10439400 w 11092908"/>
              <a:gd name="connsiteY121" fmla="*/ 660400 h 1485900"/>
              <a:gd name="connsiteX122" fmla="*/ 10477500 w 11092908"/>
              <a:gd name="connsiteY122" fmla="*/ 673100 h 1485900"/>
              <a:gd name="connsiteX123" fmla="*/ 10553700 w 11092908"/>
              <a:gd name="connsiteY123" fmla="*/ 749300 h 1485900"/>
              <a:gd name="connsiteX124" fmla="*/ 10604500 w 11092908"/>
              <a:gd name="connsiteY124" fmla="*/ 787400 h 1485900"/>
              <a:gd name="connsiteX125" fmla="*/ 10629900 w 11092908"/>
              <a:gd name="connsiteY125" fmla="*/ 825500 h 1485900"/>
              <a:gd name="connsiteX126" fmla="*/ 10668000 w 11092908"/>
              <a:gd name="connsiteY126" fmla="*/ 850900 h 1485900"/>
              <a:gd name="connsiteX127" fmla="*/ 10706100 w 11092908"/>
              <a:gd name="connsiteY127" fmla="*/ 889000 h 1485900"/>
              <a:gd name="connsiteX128" fmla="*/ 10731500 w 11092908"/>
              <a:gd name="connsiteY128" fmla="*/ 927100 h 1485900"/>
              <a:gd name="connsiteX129" fmla="*/ 10769600 w 11092908"/>
              <a:gd name="connsiteY129" fmla="*/ 939800 h 1485900"/>
              <a:gd name="connsiteX130" fmla="*/ 10960100 w 11092908"/>
              <a:gd name="connsiteY130" fmla="*/ 1257300 h 1485900"/>
              <a:gd name="connsiteX131" fmla="*/ 11049000 w 11092908"/>
              <a:gd name="connsiteY131" fmla="*/ 1358900 h 1485900"/>
              <a:gd name="connsiteX132" fmla="*/ 11087100 w 11092908"/>
              <a:gd name="connsiteY132" fmla="*/ 1371600 h 1485900"/>
              <a:gd name="connsiteX133" fmla="*/ 11087100 w 11092908"/>
              <a:gd name="connsiteY133" fmla="*/ 1295400 h 1485900"/>
              <a:gd name="connsiteX0" fmla="*/ 0 w 11092908"/>
              <a:gd name="connsiteY0" fmla="*/ 1003300 h 1485900"/>
              <a:gd name="connsiteX1" fmla="*/ 25400 w 11092908"/>
              <a:gd name="connsiteY1" fmla="*/ 889000 h 1485900"/>
              <a:gd name="connsiteX2" fmla="*/ 38100 w 11092908"/>
              <a:gd name="connsiteY2" fmla="*/ 850900 h 1485900"/>
              <a:gd name="connsiteX3" fmla="*/ 63500 w 11092908"/>
              <a:gd name="connsiteY3" fmla="*/ 749300 h 1485900"/>
              <a:gd name="connsiteX4" fmla="*/ 127000 w 11092908"/>
              <a:gd name="connsiteY4" fmla="*/ 622300 h 1485900"/>
              <a:gd name="connsiteX5" fmla="*/ 190500 w 11092908"/>
              <a:gd name="connsiteY5" fmla="*/ 520700 h 1485900"/>
              <a:gd name="connsiteX6" fmla="*/ 215900 w 11092908"/>
              <a:gd name="connsiteY6" fmla="*/ 444500 h 1485900"/>
              <a:gd name="connsiteX7" fmla="*/ 241300 w 11092908"/>
              <a:gd name="connsiteY7" fmla="*/ 393700 h 1485900"/>
              <a:gd name="connsiteX8" fmla="*/ 279400 w 11092908"/>
              <a:gd name="connsiteY8" fmla="*/ 292100 h 1485900"/>
              <a:gd name="connsiteX9" fmla="*/ 368300 w 11092908"/>
              <a:gd name="connsiteY9" fmla="*/ 177800 h 1485900"/>
              <a:gd name="connsiteX10" fmla="*/ 431800 w 11092908"/>
              <a:gd name="connsiteY10" fmla="*/ 101600 h 1485900"/>
              <a:gd name="connsiteX11" fmla="*/ 482600 w 11092908"/>
              <a:gd name="connsiteY11" fmla="*/ 76200 h 1485900"/>
              <a:gd name="connsiteX12" fmla="*/ 584200 w 11092908"/>
              <a:gd name="connsiteY12" fmla="*/ 25400 h 1485900"/>
              <a:gd name="connsiteX13" fmla="*/ 736600 w 11092908"/>
              <a:gd name="connsiteY13" fmla="*/ 0 h 1485900"/>
              <a:gd name="connsiteX14" fmla="*/ 774700 w 11092908"/>
              <a:gd name="connsiteY14" fmla="*/ 25400 h 1485900"/>
              <a:gd name="connsiteX15" fmla="*/ 812800 w 11092908"/>
              <a:gd name="connsiteY15" fmla="*/ 63500 h 1485900"/>
              <a:gd name="connsiteX16" fmla="*/ 850900 w 11092908"/>
              <a:gd name="connsiteY16" fmla="*/ 76200 h 1485900"/>
              <a:gd name="connsiteX17" fmla="*/ 901700 w 11092908"/>
              <a:gd name="connsiteY17" fmla="*/ 101600 h 1485900"/>
              <a:gd name="connsiteX18" fmla="*/ 939800 w 11092908"/>
              <a:gd name="connsiteY18" fmla="*/ 139700 h 1485900"/>
              <a:gd name="connsiteX19" fmla="*/ 1079500 w 11092908"/>
              <a:gd name="connsiteY19" fmla="*/ 215900 h 1485900"/>
              <a:gd name="connsiteX20" fmla="*/ 1130300 w 11092908"/>
              <a:gd name="connsiteY20" fmla="*/ 228600 h 1485900"/>
              <a:gd name="connsiteX21" fmla="*/ 1244600 w 11092908"/>
              <a:gd name="connsiteY21" fmla="*/ 317500 h 1485900"/>
              <a:gd name="connsiteX22" fmla="*/ 1270000 w 11092908"/>
              <a:gd name="connsiteY22" fmla="*/ 355600 h 1485900"/>
              <a:gd name="connsiteX23" fmla="*/ 1308100 w 11092908"/>
              <a:gd name="connsiteY23" fmla="*/ 381000 h 1485900"/>
              <a:gd name="connsiteX24" fmla="*/ 1358900 w 11092908"/>
              <a:gd name="connsiteY24" fmla="*/ 419100 h 1485900"/>
              <a:gd name="connsiteX25" fmla="*/ 1409700 w 11092908"/>
              <a:gd name="connsiteY25" fmla="*/ 495300 h 1485900"/>
              <a:gd name="connsiteX26" fmla="*/ 1447800 w 11092908"/>
              <a:gd name="connsiteY26" fmla="*/ 546100 h 1485900"/>
              <a:gd name="connsiteX27" fmla="*/ 1536700 w 11092908"/>
              <a:gd name="connsiteY27" fmla="*/ 635000 h 1485900"/>
              <a:gd name="connsiteX28" fmla="*/ 1638300 w 11092908"/>
              <a:gd name="connsiteY28" fmla="*/ 774700 h 1485900"/>
              <a:gd name="connsiteX29" fmla="*/ 1676400 w 11092908"/>
              <a:gd name="connsiteY29" fmla="*/ 850900 h 1485900"/>
              <a:gd name="connsiteX30" fmla="*/ 1701800 w 11092908"/>
              <a:gd name="connsiteY30" fmla="*/ 889000 h 1485900"/>
              <a:gd name="connsiteX31" fmla="*/ 1727200 w 11092908"/>
              <a:gd name="connsiteY31" fmla="*/ 952500 h 1485900"/>
              <a:gd name="connsiteX32" fmla="*/ 1739900 w 11092908"/>
              <a:gd name="connsiteY32" fmla="*/ 990600 h 1485900"/>
              <a:gd name="connsiteX33" fmla="*/ 1778000 w 11092908"/>
              <a:gd name="connsiteY33" fmla="*/ 1041400 h 1485900"/>
              <a:gd name="connsiteX34" fmla="*/ 1816100 w 11092908"/>
              <a:gd name="connsiteY34" fmla="*/ 1117600 h 1485900"/>
              <a:gd name="connsiteX35" fmla="*/ 1905000 w 11092908"/>
              <a:gd name="connsiteY35" fmla="*/ 1244600 h 1485900"/>
              <a:gd name="connsiteX36" fmla="*/ 1943100 w 11092908"/>
              <a:gd name="connsiteY36" fmla="*/ 1257300 h 1485900"/>
              <a:gd name="connsiteX37" fmla="*/ 2133600 w 11092908"/>
              <a:gd name="connsiteY37" fmla="*/ 1244600 h 1485900"/>
              <a:gd name="connsiteX38" fmla="*/ 2260600 w 11092908"/>
              <a:gd name="connsiteY38" fmla="*/ 1155700 h 1485900"/>
              <a:gd name="connsiteX39" fmla="*/ 2349500 w 11092908"/>
              <a:gd name="connsiteY39" fmla="*/ 1066800 h 1485900"/>
              <a:gd name="connsiteX40" fmla="*/ 2425700 w 11092908"/>
              <a:gd name="connsiteY40" fmla="*/ 1003300 h 1485900"/>
              <a:gd name="connsiteX41" fmla="*/ 2476500 w 11092908"/>
              <a:gd name="connsiteY41" fmla="*/ 965200 h 1485900"/>
              <a:gd name="connsiteX42" fmla="*/ 2527300 w 11092908"/>
              <a:gd name="connsiteY42" fmla="*/ 952500 h 1485900"/>
              <a:gd name="connsiteX43" fmla="*/ 2603500 w 11092908"/>
              <a:gd name="connsiteY43" fmla="*/ 927100 h 1485900"/>
              <a:gd name="connsiteX44" fmla="*/ 2692400 w 11092908"/>
              <a:gd name="connsiteY44" fmla="*/ 863600 h 1485900"/>
              <a:gd name="connsiteX45" fmla="*/ 2743200 w 11092908"/>
              <a:gd name="connsiteY45" fmla="*/ 838200 h 1485900"/>
              <a:gd name="connsiteX46" fmla="*/ 2794000 w 11092908"/>
              <a:gd name="connsiteY46" fmla="*/ 800100 h 1485900"/>
              <a:gd name="connsiteX47" fmla="*/ 2933700 w 11092908"/>
              <a:gd name="connsiteY47" fmla="*/ 774700 h 1485900"/>
              <a:gd name="connsiteX48" fmla="*/ 3073400 w 11092908"/>
              <a:gd name="connsiteY48" fmla="*/ 850900 h 1485900"/>
              <a:gd name="connsiteX49" fmla="*/ 3238500 w 11092908"/>
              <a:gd name="connsiteY49" fmla="*/ 952500 h 1485900"/>
              <a:gd name="connsiteX50" fmla="*/ 3314700 w 11092908"/>
              <a:gd name="connsiteY50" fmla="*/ 1003300 h 1485900"/>
              <a:gd name="connsiteX51" fmla="*/ 3352800 w 11092908"/>
              <a:gd name="connsiteY51" fmla="*/ 1028700 h 1485900"/>
              <a:gd name="connsiteX52" fmla="*/ 3683000 w 11092908"/>
              <a:gd name="connsiteY52" fmla="*/ 889000 h 1485900"/>
              <a:gd name="connsiteX53" fmla="*/ 3746500 w 11092908"/>
              <a:gd name="connsiteY53" fmla="*/ 1117600 h 1485900"/>
              <a:gd name="connsiteX54" fmla="*/ 3797300 w 11092908"/>
              <a:gd name="connsiteY54" fmla="*/ 1130300 h 1485900"/>
              <a:gd name="connsiteX55" fmla="*/ 3873500 w 11092908"/>
              <a:gd name="connsiteY55" fmla="*/ 1168400 h 1485900"/>
              <a:gd name="connsiteX56" fmla="*/ 3911600 w 11092908"/>
              <a:gd name="connsiteY56" fmla="*/ 1206500 h 1485900"/>
              <a:gd name="connsiteX57" fmla="*/ 4025900 w 11092908"/>
              <a:gd name="connsiteY57" fmla="*/ 1244600 h 1485900"/>
              <a:gd name="connsiteX58" fmla="*/ 4089400 w 11092908"/>
              <a:gd name="connsiteY58" fmla="*/ 1282700 h 1485900"/>
              <a:gd name="connsiteX59" fmla="*/ 4152900 w 11092908"/>
              <a:gd name="connsiteY59" fmla="*/ 1295400 h 1485900"/>
              <a:gd name="connsiteX60" fmla="*/ 4229100 w 11092908"/>
              <a:gd name="connsiteY60" fmla="*/ 1320800 h 1485900"/>
              <a:gd name="connsiteX61" fmla="*/ 4292600 w 11092908"/>
              <a:gd name="connsiteY61" fmla="*/ 1333500 h 1485900"/>
              <a:gd name="connsiteX62" fmla="*/ 4508500 w 11092908"/>
              <a:gd name="connsiteY62" fmla="*/ 1409700 h 1485900"/>
              <a:gd name="connsiteX63" fmla="*/ 4838700 w 11092908"/>
              <a:gd name="connsiteY63" fmla="*/ 1447800 h 1485900"/>
              <a:gd name="connsiteX64" fmla="*/ 5207000 w 11092908"/>
              <a:gd name="connsiteY64" fmla="*/ 1485900 h 1485900"/>
              <a:gd name="connsiteX65" fmla="*/ 6007100 w 11092908"/>
              <a:gd name="connsiteY65" fmla="*/ 1473200 h 1485900"/>
              <a:gd name="connsiteX66" fmla="*/ 6108700 w 11092908"/>
              <a:gd name="connsiteY66" fmla="*/ 1447800 h 1485900"/>
              <a:gd name="connsiteX67" fmla="*/ 6146800 w 11092908"/>
              <a:gd name="connsiteY67" fmla="*/ 1422400 h 1485900"/>
              <a:gd name="connsiteX68" fmla="*/ 6172200 w 11092908"/>
              <a:gd name="connsiteY68" fmla="*/ 1346200 h 1485900"/>
              <a:gd name="connsiteX69" fmla="*/ 6184900 w 11092908"/>
              <a:gd name="connsiteY69" fmla="*/ 1282700 h 1485900"/>
              <a:gd name="connsiteX70" fmla="*/ 6210300 w 11092908"/>
              <a:gd name="connsiteY70" fmla="*/ 1244600 h 1485900"/>
              <a:gd name="connsiteX71" fmla="*/ 6223000 w 11092908"/>
              <a:gd name="connsiteY71" fmla="*/ 1206500 h 1485900"/>
              <a:gd name="connsiteX72" fmla="*/ 6273800 w 11092908"/>
              <a:gd name="connsiteY72" fmla="*/ 1130300 h 1485900"/>
              <a:gd name="connsiteX73" fmla="*/ 6299200 w 11092908"/>
              <a:gd name="connsiteY73" fmla="*/ 1092200 h 1485900"/>
              <a:gd name="connsiteX74" fmla="*/ 6324600 w 11092908"/>
              <a:gd name="connsiteY74" fmla="*/ 1054100 h 1485900"/>
              <a:gd name="connsiteX75" fmla="*/ 6350000 w 11092908"/>
              <a:gd name="connsiteY75" fmla="*/ 1016000 h 1485900"/>
              <a:gd name="connsiteX76" fmla="*/ 6438900 w 11092908"/>
              <a:gd name="connsiteY76" fmla="*/ 952500 h 1485900"/>
              <a:gd name="connsiteX77" fmla="*/ 6515100 w 11092908"/>
              <a:gd name="connsiteY77" fmla="*/ 901700 h 1485900"/>
              <a:gd name="connsiteX78" fmla="*/ 6591300 w 11092908"/>
              <a:gd name="connsiteY78" fmla="*/ 850900 h 1485900"/>
              <a:gd name="connsiteX79" fmla="*/ 6654800 w 11092908"/>
              <a:gd name="connsiteY79" fmla="*/ 774700 h 1485900"/>
              <a:gd name="connsiteX80" fmla="*/ 6756400 w 11092908"/>
              <a:gd name="connsiteY80" fmla="*/ 736600 h 1485900"/>
              <a:gd name="connsiteX81" fmla="*/ 6807200 w 11092908"/>
              <a:gd name="connsiteY81" fmla="*/ 711200 h 1485900"/>
              <a:gd name="connsiteX82" fmla="*/ 6845300 w 11092908"/>
              <a:gd name="connsiteY82" fmla="*/ 685800 h 1485900"/>
              <a:gd name="connsiteX83" fmla="*/ 6972300 w 11092908"/>
              <a:gd name="connsiteY83" fmla="*/ 647700 h 1485900"/>
              <a:gd name="connsiteX84" fmla="*/ 7061200 w 11092908"/>
              <a:gd name="connsiteY84" fmla="*/ 609600 h 1485900"/>
              <a:gd name="connsiteX85" fmla="*/ 7200900 w 11092908"/>
              <a:gd name="connsiteY85" fmla="*/ 584200 h 1485900"/>
              <a:gd name="connsiteX86" fmla="*/ 7264400 w 11092908"/>
              <a:gd name="connsiteY86" fmla="*/ 558800 h 1485900"/>
              <a:gd name="connsiteX87" fmla="*/ 7404100 w 11092908"/>
              <a:gd name="connsiteY87" fmla="*/ 520700 h 1485900"/>
              <a:gd name="connsiteX88" fmla="*/ 7480300 w 11092908"/>
              <a:gd name="connsiteY88" fmla="*/ 457200 h 1485900"/>
              <a:gd name="connsiteX89" fmla="*/ 7518400 w 11092908"/>
              <a:gd name="connsiteY89" fmla="*/ 431800 h 1485900"/>
              <a:gd name="connsiteX90" fmla="*/ 7594600 w 11092908"/>
              <a:gd name="connsiteY90" fmla="*/ 368300 h 1485900"/>
              <a:gd name="connsiteX91" fmla="*/ 7658100 w 11092908"/>
              <a:gd name="connsiteY91" fmla="*/ 304800 h 1485900"/>
              <a:gd name="connsiteX92" fmla="*/ 7721600 w 11092908"/>
              <a:gd name="connsiteY92" fmla="*/ 241300 h 1485900"/>
              <a:gd name="connsiteX93" fmla="*/ 7797800 w 11092908"/>
              <a:gd name="connsiteY93" fmla="*/ 215900 h 1485900"/>
              <a:gd name="connsiteX94" fmla="*/ 7835900 w 11092908"/>
              <a:gd name="connsiteY94" fmla="*/ 203200 h 1485900"/>
              <a:gd name="connsiteX95" fmla="*/ 8572500 w 11092908"/>
              <a:gd name="connsiteY95" fmla="*/ 228600 h 1485900"/>
              <a:gd name="connsiteX96" fmla="*/ 8610600 w 11092908"/>
              <a:gd name="connsiteY96" fmla="*/ 241300 h 1485900"/>
              <a:gd name="connsiteX97" fmla="*/ 8750300 w 11092908"/>
              <a:gd name="connsiteY97" fmla="*/ 279400 h 1485900"/>
              <a:gd name="connsiteX98" fmla="*/ 8928100 w 11092908"/>
              <a:gd name="connsiteY98" fmla="*/ 317500 h 1485900"/>
              <a:gd name="connsiteX99" fmla="*/ 9055100 w 11092908"/>
              <a:gd name="connsiteY99" fmla="*/ 355600 h 1485900"/>
              <a:gd name="connsiteX100" fmla="*/ 9156700 w 11092908"/>
              <a:gd name="connsiteY100" fmla="*/ 406400 h 1485900"/>
              <a:gd name="connsiteX101" fmla="*/ 9207500 w 11092908"/>
              <a:gd name="connsiteY101" fmla="*/ 419100 h 1485900"/>
              <a:gd name="connsiteX102" fmla="*/ 9271000 w 11092908"/>
              <a:gd name="connsiteY102" fmla="*/ 482600 h 1485900"/>
              <a:gd name="connsiteX103" fmla="*/ 9309100 w 11092908"/>
              <a:gd name="connsiteY103" fmla="*/ 533400 h 1485900"/>
              <a:gd name="connsiteX104" fmla="*/ 9385300 w 11092908"/>
              <a:gd name="connsiteY104" fmla="*/ 596900 h 1485900"/>
              <a:gd name="connsiteX105" fmla="*/ 9410700 w 11092908"/>
              <a:gd name="connsiteY105" fmla="*/ 635000 h 1485900"/>
              <a:gd name="connsiteX106" fmla="*/ 9486900 w 11092908"/>
              <a:gd name="connsiteY106" fmla="*/ 698500 h 1485900"/>
              <a:gd name="connsiteX107" fmla="*/ 9626600 w 11092908"/>
              <a:gd name="connsiteY107" fmla="*/ 736600 h 1485900"/>
              <a:gd name="connsiteX108" fmla="*/ 9664700 w 11092908"/>
              <a:gd name="connsiteY108" fmla="*/ 762000 h 1485900"/>
              <a:gd name="connsiteX109" fmla="*/ 9906000 w 11092908"/>
              <a:gd name="connsiteY109" fmla="*/ 762000 h 1485900"/>
              <a:gd name="connsiteX110" fmla="*/ 9944100 w 11092908"/>
              <a:gd name="connsiteY110" fmla="*/ 736600 h 1485900"/>
              <a:gd name="connsiteX111" fmla="*/ 10020300 w 11092908"/>
              <a:gd name="connsiteY111" fmla="*/ 673100 h 1485900"/>
              <a:gd name="connsiteX112" fmla="*/ 10045700 w 11092908"/>
              <a:gd name="connsiteY112" fmla="*/ 635000 h 1485900"/>
              <a:gd name="connsiteX113" fmla="*/ 10058400 w 11092908"/>
              <a:gd name="connsiteY113" fmla="*/ 596900 h 1485900"/>
              <a:gd name="connsiteX114" fmla="*/ 10096500 w 11092908"/>
              <a:gd name="connsiteY114" fmla="*/ 558800 h 1485900"/>
              <a:gd name="connsiteX115" fmla="*/ 10172700 w 11092908"/>
              <a:gd name="connsiteY115" fmla="*/ 419100 h 1485900"/>
              <a:gd name="connsiteX116" fmla="*/ 10210800 w 11092908"/>
              <a:gd name="connsiteY116" fmla="*/ 393700 h 1485900"/>
              <a:gd name="connsiteX117" fmla="*/ 10236200 w 11092908"/>
              <a:gd name="connsiteY117" fmla="*/ 482600 h 1485900"/>
              <a:gd name="connsiteX118" fmla="*/ 10274300 w 11092908"/>
              <a:gd name="connsiteY118" fmla="*/ 469900 h 1485900"/>
              <a:gd name="connsiteX119" fmla="*/ 10312400 w 11092908"/>
              <a:gd name="connsiteY119" fmla="*/ 520700 h 1485900"/>
              <a:gd name="connsiteX120" fmla="*/ 10350500 w 11092908"/>
              <a:gd name="connsiteY120" fmla="*/ 546100 h 1485900"/>
              <a:gd name="connsiteX121" fmla="*/ 10439400 w 11092908"/>
              <a:gd name="connsiteY121" fmla="*/ 660400 h 1485900"/>
              <a:gd name="connsiteX122" fmla="*/ 10477500 w 11092908"/>
              <a:gd name="connsiteY122" fmla="*/ 673100 h 1485900"/>
              <a:gd name="connsiteX123" fmla="*/ 10553700 w 11092908"/>
              <a:gd name="connsiteY123" fmla="*/ 749300 h 1485900"/>
              <a:gd name="connsiteX124" fmla="*/ 10604500 w 11092908"/>
              <a:gd name="connsiteY124" fmla="*/ 787400 h 1485900"/>
              <a:gd name="connsiteX125" fmla="*/ 10629900 w 11092908"/>
              <a:gd name="connsiteY125" fmla="*/ 825500 h 1485900"/>
              <a:gd name="connsiteX126" fmla="*/ 10668000 w 11092908"/>
              <a:gd name="connsiteY126" fmla="*/ 850900 h 1485900"/>
              <a:gd name="connsiteX127" fmla="*/ 10706100 w 11092908"/>
              <a:gd name="connsiteY127" fmla="*/ 889000 h 1485900"/>
              <a:gd name="connsiteX128" fmla="*/ 10731500 w 11092908"/>
              <a:gd name="connsiteY128" fmla="*/ 927100 h 1485900"/>
              <a:gd name="connsiteX129" fmla="*/ 10769600 w 11092908"/>
              <a:gd name="connsiteY129" fmla="*/ 939800 h 1485900"/>
              <a:gd name="connsiteX130" fmla="*/ 10960100 w 11092908"/>
              <a:gd name="connsiteY130" fmla="*/ 1257300 h 1485900"/>
              <a:gd name="connsiteX131" fmla="*/ 11049000 w 11092908"/>
              <a:gd name="connsiteY131" fmla="*/ 1358900 h 1485900"/>
              <a:gd name="connsiteX132" fmla="*/ 11087100 w 11092908"/>
              <a:gd name="connsiteY132" fmla="*/ 1371600 h 1485900"/>
              <a:gd name="connsiteX133" fmla="*/ 11087100 w 11092908"/>
              <a:gd name="connsiteY133" fmla="*/ 1295400 h 1485900"/>
              <a:gd name="connsiteX0" fmla="*/ 0 w 11092908"/>
              <a:gd name="connsiteY0" fmla="*/ 1003300 h 1504223"/>
              <a:gd name="connsiteX1" fmla="*/ 25400 w 11092908"/>
              <a:gd name="connsiteY1" fmla="*/ 889000 h 1504223"/>
              <a:gd name="connsiteX2" fmla="*/ 38100 w 11092908"/>
              <a:gd name="connsiteY2" fmla="*/ 850900 h 1504223"/>
              <a:gd name="connsiteX3" fmla="*/ 63500 w 11092908"/>
              <a:gd name="connsiteY3" fmla="*/ 749300 h 1504223"/>
              <a:gd name="connsiteX4" fmla="*/ 127000 w 11092908"/>
              <a:gd name="connsiteY4" fmla="*/ 622300 h 1504223"/>
              <a:gd name="connsiteX5" fmla="*/ 190500 w 11092908"/>
              <a:gd name="connsiteY5" fmla="*/ 520700 h 1504223"/>
              <a:gd name="connsiteX6" fmla="*/ 215900 w 11092908"/>
              <a:gd name="connsiteY6" fmla="*/ 444500 h 1504223"/>
              <a:gd name="connsiteX7" fmla="*/ 241300 w 11092908"/>
              <a:gd name="connsiteY7" fmla="*/ 393700 h 1504223"/>
              <a:gd name="connsiteX8" fmla="*/ 279400 w 11092908"/>
              <a:gd name="connsiteY8" fmla="*/ 292100 h 1504223"/>
              <a:gd name="connsiteX9" fmla="*/ 368300 w 11092908"/>
              <a:gd name="connsiteY9" fmla="*/ 177800 h 1504223"/>
              <a:gd name="connsiteX10" fmla="*/ 431800 w 11092908"/>
              <a:gd name="connsiteY10" fmla="*/ 101600 h 1504223"/>
              <a:gd name="connsiteX11" fmla="*/ 482600 w 11092908"/>
              <a:gd name="connsiteY11" fmla="*/ 76200 h 1504223"/>
              <a:gd name="connsiteX12" fmla="*/ 584200 w 11092908"/>
              <a:gd name="connsiteY12" fmla="*/ 25400 h 1504223"/>
              <a:gd name="connsiteX13" fmla="*/ 736600 w 11092908"/>
              <a:gd name="connsiteY13" fmla="*/ 0 h 1504223"/>
              <a:gd name="connsiteX14" fmla="*/ 774700 w 11092908"/>
              <a:gd name="connsiteY14" fmla="*/ 25400 h 1504223"/>
              <a:gd name="connsiteX15" fmla="*/ 812800 w 11092908"/>
              <a:gd name="connsiteY15" fmla="*/ 63500 h 1504223"/>
              <a:gd name="connsiteX16" fmla="*/ 850900 w 11092908"/>
              <a:gd name="connsiteY16" fmla="*/ 76200 h 1504223"/>
              <a:gd name="connsiteX17" fmla="*/ 901700 w 11092908"/>
              <a:gd name="connsiteY17" fmla="*/ 101600 h 1504223"/>
              <a:gd name="connsiteX18" fmla="*/ 939800 w 11092908"/>
              <a:gd name="connsiteY18" fmla="*/ 139700 h 1504223"/>
              <a:gd name="connsiteX19" fmla="*/ 1079500 w 11092908"/>
              <a:gd name="connsiteY19" fmla="*/ 215900 h 1504223"/>
              <a:gd name="connsiteX20" fmla="*/ 1130300 w 11092908"/>
              <a:gd name="connsiteY20" fmla="*/ 228600 h 1504223"/>
              <a:gd name="connsiteX21" fmla="*/ 1244600 w 11092908"/>
              <a:gd name="connsiteY21" fmla="*/ 317500 h 1504223"/>
              <a:gd name="connsiteX22" fmla="*/ 1270000 w 11092908"/>
              <a:gd name="connsiteY22" fmla="*/ 355600 h 1504223"/>
              <a:gd name="connsiteX23" fmla="*/ 1308100 w 11092908"/>
              <a:gd name="connsiteY23" fmla="*/ 381000 h 1504223"/>
              <a:gd name="connsiteX24" fmla="*/ 1358900 w 11092908"/>
              <a:gd name="connsiteY24" fmla="*/ 419100 h 1504223"/>
              <a:gd name="connsiteX25" fmla="*/ 1409700 w 11092908"/>
              <a:gd name="connsiteY25" fmla="*/ 495300 h 1504223"/>
              <a:gd name="connsiteX26" fmla="*/ 1447800 w 11092908"/>
              <a:gd name="connsiteY26" fmla="*/ 546100 h 1504223"/>
              <a:gd name="connsiteX27" fmla="*/ 1536700 w 11092908"/>
              <a:gd name="connsiteY27" fmla="*/ 635000 h 1504223"/>
              <a:gd name="connsiteX28" fmla="*/ 1638300 w 11092908"/>
              <a:gd name="connsiteY28" fmla="*/ 774700 h 1504223"/>
              <a:gd name="connsiteX29" fmla="*/ 1676400 w 11092908"/>
              <a:gd name="connsiteY29" fmla="*/ 850900 h 1504223"/>
              <a:gd name="connsiteX30" fmla="*/ 1701800 w 11092908"/>
              <a:gd name="connsiteY30" fmla="*/ 889000 h 1504223"/>
              <a:gd name="connsiteX31" fmla="*/ 1727200 w 11092908"/>
              <a:gd name="connsiteY31" fmla="*/ 952500 h 1504223"/>
              <a:gd name="connsiteX32" fmla="*/ 1739900 w 11092908"/>
              <a:gd name="connsiteY32" fmla="*/ 990600 h 1504223"/>
              <a:gd name="connsiteX33" fmla="*/ 1778000 w 11092908"/>
              <a:gd name="connsiteY33" fmla="*/ 1041400 h 1504223"/>
              <a:gd name="connsiteX34" fmla="*/ 1816100 w 11092908"/>
              <a:gd name="connsiteY34" fmla="*/ 1117600 h 1504223"/>
              <a:gd name="connsiteX35" fmla="*/ 1905000 w 11092908"/>
              <a:gd name="connsiteY35" fmla="*/ 1244600 h 1504223"/>
              <a:gd name="connsiteX36" fmla="*/ 1943100 w 11092908"/>
              <a:gd name="connsiteY36" fmla="*/ 1257300 h 1504223"/>
              <a:gd name="connsiteX37" fmla="*/ 2133600 w 11092908"/>
              <a:gd name="connsiteY37" fmla="*/ 1244600 h 1504223"/>
              <a:gd name="connsiteX38" fmla="*/ 2260600 w 11092908"/>
              <a:gd name="connsiteY38" fmla="*/ 1155700 h 1504223"/>
              <a:gd name="connsiteX39" fmla="*/ 2349500 w 11092908"/>
              <a:gd name="connsiteY39" fmla="*/ 1066800 h 1504223"/>
              <a:gd name="connsiteX40" fmla="*/ 2425700 w 11092908"/>
              <a:gd name="connsiteY40" fmla="*/ 1003300 h 1504223"/>
              <a:gd name="connsiteX41" fmla="*/ 2476500 w 11092908"/>
              <a:gd name="connsiteY41" fmla="*/ 965200 h 1504223"/>
              <a:gd name="connsiteX42" fmla="*/ 2527300 w 11092908"/>
              <a:gd name="connsiteY42" fmla="*/ 952500 h 1504223"/>
              <a:gd name="connsiteX43" fmla="*/ 2603500 w 11092908"/>
              <a:gd name="connsiteY43" fmla="*/ 927100 h 1504223"/>
              <a:gd name="connsiteX44" fmla="*/ 2692400 w 11092908"/>
              <a:gd name="connsiteY44" fmla="*/ 863600 h 1504223"/>
              <a:gd name="connsiteX45" fmla="*/ 2743200 w 11092908"/>
              <a:gd name="connsiteY45" fmla="*/ 838200 h 1504223"/>
              <a:gd name="connsiteX46" fmla="*/ 2794000 w 11092908"/>
              <a:gd name="connsiteY46" fmla="*/ 800100 h 1504223"/>
              <a:gd name="connsiteX47" fmla="*/ 2933700 w 11092908"/>
              <a:gd name="connsiteY47" fmla="*/ 774700 h 1504223"/>
              <a:gd name="connsiteX48" fmla="*/ 3073400 w 11092908"/>
              <a:gd name="connsiteY48" fmla="*/ 850900 h 1504223"/>
              <a:gd name="connsiteX49" fmla="*/ 3238500 w 11092908"/>
              <a:gd name="connsiteY49" fmla="*/ 952500 h 1504223"/>
              <a:gd name="connsiteX50" fmla="*/ 3314700 w 11092908"/>
              <a:gd name="connsiteY50" fmla="*/ 1003300 h 1504223"/>
              <a:gd name="connsiteX51" fmla="*/ 3352800 w 11092908"/>
              <a:gd name="connsiteY51" fmla="*/ 1028700 h 1504223"/>
              <a:gd name="connsiteX52" fmla="*/ 3683000 w 11092908"/>
              <a:gd name="connsiteY52" fmla="*/ 889000 h 1504223"/>
              <a:gd name="connsiteX53" fmla="*/ 3746500 w 11092908"/>
              <a:gd name="connsiteY53" fmla="*/ 1117600 h 1504223"/>
              <a:gd name="connsiteX54" fmla="*/ 3797300 w 11092908"/>
              <a:gd name="connsiteY54" fmla="*/ 1130300 h 1504223"/>
              <a:gd name="connsiteX55" fmla="*/ 3873500 w 11092908"/>
              <a:gd name="connsiteY55" fmla="*/ 1168400 h 1504223"/>
              <a:gd name="connsiteX56" fmla="*/ 3911600 w 11092908"/>
              <a:gd name="connsiteY56" fmla="*/ 1206500 h 1504223"/>
              <a:gd name="connsiteX57" fmla="*/ 4025900 w 11092908"/>
              <a:gd name="connsiteY57" fmla="*/ 1244600 h 1504223"/>
              <a:gd name="connsiteX58" fmla="*/ 4089400 w 11092908"/>
              <a:gd name="connsiteY58" fmla="*/ 1282700 h 1504223"/>
              <a:gd name="connsiteX59" fmla="*/ 4152900 w 11092908"/>
              <a:gd name="connsiteY59" fmla="*/ 1295400 h 1504223"/>
              <a:gd name="connsiteX60" fmla="*/ 4229100 w 11092908"/>
              <a:gd name="connsiteY60" fmla="*/ 1320800 h 1504223"/>
              <a:gd name="connsiteX61" fmla="*/ 4292600 w 11092908"/>
              <a:gd name="connsiteY61" fmla="*/ 1333500 h 1504223"/>
              <a:gd name="connsiteX62" fmla="*/ 4508500 w 11092908"/>
              <a:gd name="connsiteY62" fmla="*/ 1409700 h 1504223"/>
              <a:gd name="connsiteX63" fmla="*/ 4838700 w 11092908"/>
              <a:gd name="connsiteY63" fmla="*/ 1447800 h 1504223"/>
              <a:gd name="connsiteX64" fmla="*/ 5461000 w 11092908"/>
              <a:gd name="connsiteY64" fmla="*/ 977900 h 1504223"/>
              <a:gd name="connsiteX65" fmla="*/ 6007100 w 11092908"/>
              <a:gd name="connsiteY65" fmla="*/ 1473200 h 1504223"/>
              <a:gd name="connsiteX66" fmla="*/ 6108700 w 11092908"/>
              <a:gd name="connsiteY66" fmla="*/ 1447800 h 1504223"/>
              <a:gd name="connsiteX67" fmla="*/ 6146800 w 11092908"/>
              <a:gd name="connsiteY67" fmla="*/ 1422400 h 1504223"/>
              <a:gd name="connsiteX68" fmla="*/ 6172200 w 11092908"/>
              <a:gd name="connsiteY68" fmla="*/ 1346200 h 1504223"/>
              <a:gd name="connsiteX69" fmla="*/ 6184900 w 11092908"/>
              <a:gd name="connsiteY69" fmla="*/ 1282700 h 1504223"/>
              <a:gd name="connsiteX70" fmla="*/ 6210300 w 11092908"/>
              <a:gd name="connsiteY70" fmla="*/ 1244600 h 1504223"/>
              <a:gd name="connsiteX71" fmla="*/ 6223000 w 11092908"/>
              <a:gd name="connsiteY71" fmla="*/ 1206500 h 1504223"/>
              <a:gd name="connsiteX72" fmla="*/ 6273800 w 11092908"/>
              <a:gd name="connsiteY72" fmla="*/ 1130300 h 1504223"/>
              <a:gd name="connsiteX73" fmla="*/ 6299200 w 11092908"/>
              <a:gd name="connsiteY73" fmla="*/ 1092200 h 1504223"/>
              <a:gd name="connsiteX74" fmla="*/ 6324600 w 11092908"/>
              <a:gd name="connsiteY74" fmla="*/ 1054100 h 1504223"/>
              <a:gd name="connsiteX75" fmla="*/ 6350000 w 11092908"/>
              <a:gd name="connsiteY75" fmla="*/ 1016000 h 1504223"/>
              <a:gd name="connsiteX76" fmla="*/ 6438900 w 11092908"/>
              <a:gd name="connsiteY76" fmla="*/ 952500 h 1504223"/>
              <a:gd name="connsiteX77" fmla="*/ 6515100 w 11092908"/>
              <a:gd name="connsiteY77" fmla="*/ 901700 h 1504223"/>
              <a:gd name="connsiteX78" fmla="*/ 6591300 w 11092908"/>
              <a:gd name="connsiteY78" fmla="*/ 850900 h 1504223"/>
              <a:gd name="connsiteX79" fmla="*/ 6654800 w 11092908"/>
              <a:gd name="connsiteY79" fmla="*/ 774700 h 1504223"/>
              <a:gd name="connsiteX80" fmla="*/ 6756400 w 11092908"/>
              <a:gd name="connsiteY80" fmla="*/ 736600 h 1504223"/>
              <a:gd name="connsiteX81" fmla="*/ 6807200 w 11092908"/>
              <a:gd name="connsiteY81" fmla="*/ 711200 h 1504223"/>
              <a:gd name="connsiteX82" fmla="*/ 6845300 w 11092908"/>
              <a:gd name="connsiteY82" fmla="*/ 685800 h 1504223"/>
              <a:gd name="connsiteX83" fmla="*/ 6972300 w 11092908"/>
              <a:gd name="connsiteY83" fmla="*/ 647700 h 1504223"/>
              <a:gd name="connsiteX84" fmla="*/ 7061200 w 11092908"/>
              <a:gd name="connsiteY84" fmla="*/ 609600 h 1504223"/>
              <a:gd name="connsiteX85" fmla="*/ 7200900 w 11092908"/>
              <a:gd name="connsiteY85" fmla="*/ 584200 h 1504223"/>
              <a:gd name="connsiteX86" fmla="*/ 7264400 w 11092908"/>
              <a:gd name="connsiteY86" fmla="*/ 558800 h 1504223"/>
              <a:gd name="connsiteX87" fmla="*/ 7404100 w 11092908"/>
              <a:gd name="connsiteY87" fmla="*/ 520700 h 1504223"/>
              <a:gd name="connsiteX88" fmla="*/ 7480300 w 11092908"/>
              <a:gd name="connsiteY88" fmla="*/ 457200 h 1504223"/>
              <a:gd name="connsiteX89" fmla="*/ 7518400 w 11092908"/>
              <a:gd name="connsiteY89" fmla="*/ 431800 h 1504223"/>
              <a:gd name="connsiteX90" fmla="*/ 7594600 w 11092908"/>
              <a:gd name="connsiteY90" fmla="*/ 368300 h 1504223"/>
              <a:gd name="connsiteX91" fmla="*/ 7658100 w 11092908"/>
              <a:gd name="connsiteY91" fmla="*/ 304800 h 1504223"/>
              <a:gd name="connsiteX92" fmla="*/ 7721600 w 11092908"/>
              <a:gd name="connsiteY92" fmla="*/ 241300 h 1504223"/>
              <a:gd name="connsiteX93" fmla="*/ 7797800 w 11092908"/>
              <a:gd name="connsiteY93" fmla="*/ 215900 h 1504223"/>
              <a:gd name="connsiteX94" fmla="*/ 7835900 w 11092908"/>
              <a:gd name="connsiteY94" fmla="*/ 203200 h 1504223"/>
              <a:gd name="connsiteX95" fmla="*/ 8572500 w 11092908"/>
              <a:gd name="connsiteY95" fmla="*/ 228600 h 1504223"/>
              <a:gd name="connsiteX96" fmla="*/ 8610600 w 11092908"/>
              <a:gd name="connsiteY96" fmla="*/ 241300 h 1504223"/>
              <a:gd name="connsiteX97" fmla="*/ 8750300 w 11092908"/>
              <a:gd name="connsiteY97" fmla="*/ 279400 h 1504223"/>
              <a:gd name="connsiteX98" fmla="*/ 8928100 w 11092908"/>
              <a:gd name="connsiteY98" fmla="*/ 317500 h 1504223"/>
              <a:gd name="connsiteX99" fmla="*/ 9055100 w 11092908"/>
              <a:gd name="connsiteY99" fmla="*/ 355600 h 1504223"/>
              <a:gd name="connsiteX100" fmla="*/ 9156700 w 11092908"/>
              <a:gd name="connsiteY100" fmla="*/ 406400 h 1504223"/>
              <a:gd name="connsiteX101" fmla="*/ 9207500 w 11092908"/>
              <a:gd name="connsiteY101" fmla="*/ 419100 h 1504223"/>
              <a:gd name="connsiteX102" fmla="*/ 9271000 w 11092908"/>
              <a:gd name="connsiteY102" fmla="*/ 482600 h 1504223"/>
              <a:gd name="connsiteX103" fmla="*/ 9309100 w 11092908"/>
              <a:gd name="connsiteY103" fmla="*/ 533400 h 1504223"/>
              <a:gd name="connsiteX104" fmla="*/ 9385300 w 11092908"/>
              <a:gd name="connsiteY104" fmla="*/ 596900 h 1504223"/>
              <a:gd name="connsiteX105" fmla="*/ 9410700 w 11092908"/>
              <a:gd name="connsiteY105" fmla="*/ 635000 h 1504223"/>
              <a:gd name="connsiteX106" fmla="*/ 9486900 w 11092908"/>
              <a:gd name="connsiteY106" fmla="*/ 698500 h 1504223"/>
              <a:gd name="connsiteX107" fmla="*/ 9626600 w 11092908"/>
              <a:gd name="connsiteY107" fmla="*/ 736600 h 1504223"/>
              <a:gd name="connsiteX108" fmla="*/ 9664700 w 11092908"/>
              <a:gd name="connsiteY108" fmla="*/ 762000 h 1504223"/>
              <a:gd name="connsiteX109" fmla="*/ 9906000 w 11092908"/>
              <a:gd name="connsiteY109" fmla="*/ 762000 h 1504223"/>
              <a:gd name="connsiteX110" fmla="*/ 9944100 w 11092908"/>
              <a:gd name="connsiteY110" fmla="*/ 736600 h 1504223"/>
              <a:gd name="connsiteX111" fmla="*/ 10020300 w 11092908"/>
              <a:gd name="connsiteY111" fmla="*/ 673100 h 1504223"/>
              <a:gd name="connsiteX112" fmla="*/ 10045700 w 11092908"/>
              <a:gd name="connsiteY112" fmla="*/ 635000 h 1504223"/>
              <a:gd name="connsiteX113" fmla="*/ 10058400 w 11092908"/>
              <a:gd name="connsiteY113" fmla="*/ 596900 h 1504223"/>
              <a:gd name="connsiteX114" fmla="*/ 10096500 w 11092908"/>
              <a:gd name="connsiteY114" fmla="*/ 558800 h 1504223"/>
              <a:gd name="connsiteX115" fmla="*/ 10172700 w 11092908"/>
              <a:gd name="connsiteY115" fmla="*/ 419100 h 1504223"/>
              <a:gd name="connsiteX116" fmla="*/ 10210800 w 11092908"/>
              <a:gd name="connsiteY116" fmla="*/ 393700 h 1504223"/>
              <a:gd name="connsiteX117" fmla="*/ 10236200 w 11092908"/>
              <a:gd name="connsiteY117" fmla="*/ 482600 h 1504223"/>
              <a:gd name="connsiteX118" fmla="*/ 10274300 w 11092908"/>
              <a:gd name="connsiteY118" fmla="*/ 469900 h 1504223"/>
              <a:gd name="connsiteX119" fmla="*/ 10312400 w 11092908"/>
              <a:gd name="connsiteY119" fmla="*/ 520700 h 1504223"/>
              <a:gd name="connsiteX120" fmla="*/ 10350500 w 11092908"/>
              <a:gd name="connsiteY120" fmla="*/ 546100 h 1504223"/>
              <a:gd name="connsiteX121" fmla="*/ 10439400 w 11092908"/>
              <a:gd name="connsiteY121" fmla="*/ 660400 h 1504223"/>
              <a:gd name="connsiteX122" fmla="*/ 10477500 w 11092908"/>
              <a:gd name="connsiteY122" fmla="*/ 673100 h 1504223"/>
              <a:gd name="connsiteX123" fmla="*/ 10553700 w 11092908"/>
              <a:gd name="connsiteY123" fmla="*/ 749300 h 1504223"/>
              <a:gd name="connsiteX124" fmla="*/ 10604500 w 11092908"/>
              <a:gd name="connsiteY124" fmla="*/ 787400 h 1504223"/>
              <a:gd name="connsiteX125" fmla="*/ 10629900 w 11092908"/>
              <a:gd name="connsiteY125" fmla="*/ 825500 h 1504223"/>
              <a:gd name="connsiteX126" fmla="*/ 10668000 w 11092908"/>
              <a:gd name="connsiteY126" fmla="*/ 850900 h 1504223"/>
              <a:gd name="connsiteX127" fmla="*/ 10706100 w 11092908"/>
              <a:gd name="connsiteY127" fmla="*/ 889000 h 1504223"/>
              <a:gd name="connsiteX128" fmla="*/ 10731500 w 11092908"/>
              <a:gd name="connsiteY128" fmla="*/ 927100 h 1504223"/>
              <a:gd name="connsiteX129" fmla="*/ 10769600 w 11092908"/>
              <a:gd name="connsiteY129" fmla="*/ 939800 h 1504223"/>
              <a:gd name="connsiteX130" fmla="*/ 10960100 w 11092908"/>
              <a:gd name="connsiteY130" fmla="*/ 1257300 h 1504223"/>
              <a:gd name="connsiteX131" fmla="*/ 11049000 w 11092908"/>
              <a:gd name="connsiteY131" fmla="*/ 1358900 h 1504223"/>
              <a:gd name="connsiteX132" fmla="*/ 11087100 w 11092908"/>
              <a:gd name="connsiteY132" fmla="*/ 1371600 h 1504223"/>
              <a:gd name="connsiteX133" fmla="*/ 11087100 w 11092908"/>
              <a:gd name="connsiteY133" fmla="*/ 1295400 h 15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11092908" h="1504223">
                <a:moveTo>
                  <a:pt x="0" y="1003300"/>
                </a:moveTo>
                <a:cubicBezTo>
                  <a:pt x="8730" y="959652"/>
                  <a:pt x="13443" y="930849"/>
                  <a:pt x="25400" y="889000"/>
                </a:cubicBezTo>
                <a:cubicBezTo>
                  <a:pt x="29078" y="876128"/>
                  <a:pt x="34578" y="863815"/>
                  <a:pt x="38100" y="850900"/>
                </a:cubicBezTo>
                <a:cubicBezTo>
                  <a:pt x="47285" y="817221"/>
                  <a:pt x="47888" y="780524"/>
                  <a:pt x="63500" y="749300"/>
                </a:cubicBezTo>
                <a:cubicBezTo>
                  <a:pt x="84667" y="706967"/>
                  <a:pt x="98602" y="660164"/>
                  <a:pt x="127000" y="622300"/>
                </a:cubicBezTo>
                <a:cubicBezTo>
                  <a:pt x="159753" y="578629"/>
                  <a:pt x="170577" y="570509"/>
                  <a:pt x="190500" y="520700"/>
                </a:cubicBezTo>
                <a:cubicBezTo>
                  <a:pt x="200444" y="495841"/>
                  <a:pt x="203926" y="468447"/>
                  <a:pt x="215900" y="444500"/>
                </a:cubicBezTo>
                <a:cubicBezTo>
                  <a:pt x="224367" y="427567"/>
                  <a:pt x="233842" y="411101"/>
                  <a:pt x="241300" y="393700"/>
                </a:cubicBezTo>
                <a:cubicBezTo>
                  <a:pt x="263975" y="340792"/>
                  <a:pt x="244319" y="356416"/>
                  <a:pt x="279400" y="292100"/>
                </a:cubicBezTo>
                <a:cubicBezTo>
                  <a:pt x="340218" y="180600"/>
                  <a:pt x="308582" y="249462"/>
                  <a:pt x="368300" y="177800"/>
                </a:cubicBezTo>
                <a:cubicBezTo>
                  <a:pt x="401063" y="138485"/>
                  <a:pt x="385967" y="134338"/>
                  <a:pt x="431800" y="101600"/>
                </a:cubicBezTo>
                <a:cubicBezTo>
                  <a:pt x="447206" y="90596"/>
                  <a:pt x="466162" y="85593"/>
                  <a:pt x="482600" y="76200"/>
                </a:cubicBezTo>
                <a:cubicBezTo>
                  <a:pt x="560719" y="31560"/>
                  <a:pt x="475087" y="66317"/>
                  <a:pt x="584200" y="25400"/>
                </a:cubicBezTo>
                <a:cubicBezTo>
                  <a:pt x="646909" y="1884"/>
                  <a:pt x="642665" y="10437"/>
                  <a:pt x="736600" y="0"/>
                </a:cubicBezTo>
                <a:cubicBezTo>
                  <a:pt x="749300" y="8467"/>
                  <a:pt x="762974" y="15629"/>
                  <a:pt x="774700" y="25400"/>
                </a:cubicBezTo>
                <a:cubicBezTo>
                  <a:pt x="788498" y="36898"/>
                  <a:pt x="797856" y="53537"/>
                  <a:pt x="812800" y="63500"/>
                </a:cubicBezTo>
                <a:cubicBezTo>
                  <a:pt x="823939" y="70926"/>
                  <a:pt x="838595" y="70927"/>
                  <a:pt x="850900" y="76200"/>
                </a:cubicBezTo>
                <a:cubicBezTo>
                  <a:pt x="868301" y="83658"/>
                  <a:pt x="886294" y="90596"/>
                  <a:pt x="901700" y="101600"/>
                </a:cubicBezTo>
                <a:cubicBezTo>
                  <a:pt x="916315" y="112039"/>
                  <a:pt x="925275" y="129136"/>
                  <a:pt x="939800" y="139700"/>
                </a:cubicBezTo>
                <a:cubicBezTo>
                  <a:pt x="1002143" y="185040"/>
                  <a:pt x="1020476" y="199036"/>
                  <a:pt x="1079500" y="215900"/>
                </a:cubicBezTo>
                <a:cubicBezTo>
                  <a:pt x="1096283" y="220695"/>
                  <a:pt x="1113367" y="224367"/>
                  <a:pt x="1130300" y="228600"/>
                </a:cubicBezTo>
                <a:cubicBezTo>
                  <a:pt x="1183402" y="264001"/>
                  <a:pt x="1207296" y="272736"/>
                  <a:pt x="1244600" y="317500"/>
                </a:cubicBezTo>
                <a:cubicBezTo>
                  <a:pt x="1254371" y="329226"/>
                  <a:pt x="1259207" y="344807"/>
                  <a:pt x="1270000" y="355600"/>
                </a:cubicBezTo>
                <a:cubicBezTo>
                  <a:pt x="1280793" y="366393"/>
                  <a:pt x="1295680" y="372128"/>
                  <a:pt x="1308100" y="381000"/>
                </a:cubicBezTo>
                <a:cubicBezTo>
                  <a:pt x="1325324" y="393303"/>
                  <a:pt x="1341967" y="406400"/>
                  <a:pt x="1358900" y="419100"/>
                </a:cubicBezTo>
                <a:cubicBezTo>
                  <a:pt x="1380503" y="483908"/>
                  <a:pt x="1357810" y="434761"/>
                  <a:pt x="1409700" y="495300"/>
                </a:cubicBezTo>
                <a:cubicBezTo>
                  <a:pt x="1423475" y="511371"/>
                  <a:pt x="1433562" y="530438"/>
                  <a:pt x="1447800" y="546100"/>
                </a:cubicBezTo>
                <a:cubicBezTo>
                  <a:pt x="1475990" y="577109"/>
                  <a:pt x="1536700" y="635000"/>
                  <a:pt x="1536700" y="635000"/>
                </a:cubicBezTo>
                <a:cubicBezTo>
                  <a:pt x="1567998" y="760190"/>
                  <a:pt x="1516809" y="592464"/>
                  <a:pt x="1638300" y="774700"/>
                </a:cubicBezTo>
                <a:cubicBezTo>
                  <a:pt x="1711093" y="883889"/>
                  <a:pt x="1623820" y="745740"/>
                  <a:pt x="1676400" y="850900"/>
                </a:cubicBezTo>
                <a:cubicBezTo>
                  <a:pt x="1683226" y="864552"/>
                  <a:pt x="1694974" y="875348"/>
                  <a:pt x="1701800" y="889000"/>
                </a:cubicBezTo>
                <a:cubicBezTo>
                  <a:pt x="1711995" y="909390"/>
                  <a:pt x="1719195" y="931154"/>
                  <a:pt x="1727200" y="952500"/>
                </a:cubicBezTo>
                <a:cubicBezTo>
                  <a:pt x="1731900" y="965035"/>
                  <a:pt x="1733258" y="978977"/>
                  <a:pt x="1739900" y="990600"/>
                </a:cubicBezTo>
                <a:cubicBezTo>
                  <a:pt x="1750402" y="1008978"/>
                  <a:pt x="1765300" y="1024467"/>
                  <a:pt x="1778000" y="1041400"/>
                </a:cubicBezTo>
                <a:cubicBezTo>
                  <a:pt x="1803752" y="1118657"/>
                  <a:pt x="1773895" y="1040225"/>
                  <a:pt x="1816100" y="1117600"/>
                </a:cubicBezTo>
                <a:cubicBezTo>
                  <a:pt x="1859346" y="1196884"/>
                  <a:pt x="1841192" y="1212696"/>
                  <a:pt x="1905000" y="1244600"/>
                </a:cubicBezTo>
                <a:cubicBezTo>
                  <a:pt x="1916974" y="1250587"/>
                  <a:pt x="1930400" y="1253067"/>
                  <a:pt x="1943100" y="1257300"/>
                </a:cubicBezTo>
                <a:cubicBezTo>
                  <a:pt x="2006600" y="1253067"/>
                  <a:pt x="2071690" y="1259341"/>
                  <a:pt x="2133600" y="1244600"/>
                </a:cubicBezTo>
                <a:cubicBezTo>
                  <a:pt x="2141772" y="1242654"/>
                  <a:pt x="2244759" y="1170101"/>
                  <a:pt x="2260600" y="1155700"/>
                </a:cubicBezTo>
                <a:cubicBezTo>
                  <a:pt x="2291609" y="1127510"/>
                  <a:pt x="2330758" y="1104284"/>
                  <a:pt x="2349500" y="1066800"/>
                </a:cubicBezTo>
                <a:cubicBezTo>
                  <a:pt x="2382706" y="1000388"/>
                  <a:pt x="2356533" y="1020592"/>
                  <a:pt x="2425700" y="1003300"/>
                </a:cubicBezTo>
                <a:cubicBezTo>
                  <a:pt x="2442633" y="990600"/>
                  <a:pt x="2457568" y="974666"/>
                  <a:pt x="2476500" y="965200"/>
                </a:cubicBezTo>
                <a:cubicBezTo>
                  <a:pt x="2492112" y="957394"/>
                  <a:pt x="2510582" y="957516"/>
                  <a:pt x="2527300" y="952500"/>
                </a:cubicBezTo>
                <a:cubicBezTo>
                  <a:pt x="2552945" y="944807"/>
                  <a:pt x="2579553" y="939074"/>
                  <a:pt x="2603500" y="927100"/>
                </a:cubicBezTo>
                <a:cubicBezTo>
                  <a:pt x="2742727" y="857486"/>
                  <a:pt x="2572264" y="949412"/>
                  <a:pt x="2692400" y="863600"/>
                </a:cubicBezTo>
                <a:cubicBezTo>
                  <a:pt x="2707806" y="852596"/>
                  <a:pt x="2727146" y="848234"/>
                  <a:pt x="2743200" y="838200"/>
                </a:cubicBezTo>
                <a:cubicBezTo>
                  <a:pt x="2761149" y="826982"/>
                  <a:pt x="2775068" y="809566"/>
                  <a:pt x="2794000" y="800100"/>
                </a:cubicBezTo>
                <a:cubicBezTo>
                  <a:pt x="2817952" y="788124"/>
                  <a:pt x="2923369" y="776176"/>
                  <a:pt x="2933700" y="774700"/>
                </a:cubicBezTo>
                <a:cubicBezTo>
                  <a:pt x="3042465" y="818206"/>
                  <a:pt x="2955572" y="778391"/>
                  <a:pt x="3073400" y="850900"/>
                </a:cubicBezTo>
                <a:cubicBezTo>
                  <a:pt x="3287723" y="982791"/>
                  <a:pt x="3045427" y="823784"/>
                  <a:pt x="3238500" y="952500"/>
                </a:cubicBezTo>
                <a:lnTo>
                  <a:pt x="3314700" y="1003300"/>
                </a:lnTo>
                <a:cubicBezTo>
                  <a:pt x="3327400" y="1011767"/>
                  <a:pt x="3291417" y="1047750"/>
                  <a:pt x="3352800" y="1028700"/>
                </a:cubicBezTo>
                <a:cubicBezTo>
                  <a:pt x="3414183" y="1009650"/>
                  <a:pt x="3531680" y="865107"/>
                  <a:pt x="3683000" y="889000"/>
                </a:cubicBezTo>
                <a:cubicBezTo>
                  <a:pt x="3770525" y="902820"/>
                  <a:pt x="3727450" y="1077383"/>
                  <a:pt x="3746500" y="1117600"/>
                </a:cubicBezTo>
                <a:cubicBezTo>
                  <a:pt x="3765550" y="1157817"/>
                  <a:pt x="3780741" y="1124780"/>
                  <a:pt x="3797300" y="1130300"/>
                </a:cubicBezTo>
                <a:cubicBezTo>
                  <a:pt x="3835485" y="1143028"/>
                  <a:pt x="3840674" y="1141045"/>
                  <a:pt x="3873500" y="1168400"/>
                </a:cubicBezTo>
                <a:cubicBezTo>
                  <a:pt x="3887298" y="1179898"/>
                  <a:pt x="3896985" y="1196061"/>
                  <a:pt x="3911600" y="1206500"/>
                </a:cubicBezTo>
                <a:cubicBezTo>
                  <a:pt x="3952496" y="1235711"/>
                  <a:pt x="3977142" y="1234848"/>
                  <a:pt x="4025900" y="1244600"/>
                </a:cubicBezTo>
                <a:cubicBezTo>
                  <a:pt x="4047067" y="1257300"/>
                  <a:pt x="4066481" y="1273532"/>
                  <a:pt x="4089400" y="1282700"/>
                </a:cubicBezTo>
                <a:cubicBezTo>
                  <a:pt x="4109442" y="1290717"/>
                  <a:pt x="4132075" y="1289720"/>
                  <a:pt x="4152900" y="1295400"/>
                </a:cubicBezTo>
                <a:cubicBezTo>
                  <a:pt x="4178731" y="1302445"/>
                  <a:pt x="4202846" y="1315549"/>
                  <a:pt x="4229100" y="1320800"/>
                </a:cubicBezTo>
                <a:cubicBezTo>
                  <a:pt x="4250267" y="1325033"/>
                  <a:pt x="4271969" y="1327152"/>
                  <a:pt x="4292600" y="1333500"/>
                </a:cubicBezTo>
                <a:cubicBezTo>
                  <a:pt x="4383274" y="1361400"/>
                  <a:pt x="4413772" y="1387146"/>
                  <a:pt x="4508500" y="1409700"/>
                </a:cubicBezTo>
                <a:cubicBezTo>
                  <a:pt x="4654808" y="1444535"/>
                  <a:pt x="4679950" y="1519767"/>
                  <a:pt x="4838700" y="1447800"/>
                </a:cubicBezTo>
                <a:cubicBezTo>
                  <a:pt x="4997450" y="1375833"/>
                  <a:pt x="5003406" y="945215"/>
                  <a:pt x="5461000" y="977900"/>
                </a:cubicBezTo>
                <a:cubicBezTo>
                  <a:pt x="5643033" y="1143000"/>
                  <a:pt x="5899150" y="1394883"/>
                  <a:pt x="6007100" y="1473200"/>
                </a:cubicBezTo>
                <a:cubicBezTo>
                  <a:pt x="6115050" y="1551517"/>
                  <a:pt x="6088095" y="1458102"/>
                  <a:pt x="6108700" y="1447800"/>
                </a:cubicBezTo>
                <a:cubicBezTo>
                  <a:pt x="6122352" y="1440974"/>
                  <a:pt x="6134100" y="1430867"/>
                  <a:pt x="6146800" y="1422400"/>
                </a:cubicBezTo>
                <a:cubicBezTo>
                  <a:pt x="6155267" y="1397000"/>
                  <a:pt x="6166949" y="1372454"/>
                  <a:pt x="6172200" y="1346200"/>
                </a:cubicBezTo>
                <a:cubicBezTo>
                  <a:pt x="6176433" y="1325033"/>
                  <a:pt x="6177321" y="1302911"/>
                  <a:pt x="6184900" y="1282700"/>
                </a:cubicBezTo>
                <a:cubicBezTo>
                  <a:pt x="6190259" y="1268408"/>
                  <a:pt x="6203474" y="1258252"/>
                  <a:pt x="6210300" y="1244600"/>
                </a:cubicBezTo>
                <a:cubicBezTo>
                  <a:pt x="6216287" y="1232626"/>
                  <a:pt x="6216499" y="1218202"/>
                  <a:pt x="6223000" y="1206500"/>
                </a:cubicBezTo>
                <a:cubicBezTo>
                  <a:pt x="6237825" y="1179815"/>
                  <a:pt x="6256867" y="1155700"/>
                  <a:pt x="6273800" y="1130300"/>
                </a:cubicBezTo>
                <a:lnTo>
                  <a:pt x="6299200" y="1092200"/>
                </a:lnTo>
                <a:lnTo>
                  <a:pt x="6324600" y="1054100"/>
                </a:lnTo>
                <a:cubicBezTo>
                  <a:pt x="6333067" y="1041400"/>
                  <a:pt x="6337300" y="1024467"/>
                  <a:pt x="6350000" y="1016000"/>
                </a:cubicBezTo>
                <a:cubicBezTo>
                  <a:pt x="6473868" y="933421"/>
                  <a:pt x="6281373" y="1062769"/>
                  <a:pt x="6438900" y="952500"/>
                </a:cubicBezTo>
                <a:cubicBezTo>
                  <a:pt x="6463909" y="934994"/>
                  <a:pt x="6493514" y="923286"/>
                  <a:pt x="6515100" y="901700"/>
                </a:cubicBezTo>
                <a:cubicBezTo>
                  <a:pt x="6562666" y="854134"/>
                  <a:pt x="6536161" y="869280"/>
                  <a:pt x="6591300" y="850900"/>
                </a:cubicBezTo>
                <a:cubicBezTo>
                  <a:pt x="6611553" y="820520"/>
                  <a:pt x="6623686" y="796924"/>
                  <a:pt x="6654800" y="774700"/>
                </a:cubicBezTo>
                <a:cubicBezTo>
                  <a:pt x="6706907" y="737481"/>
                  <a:pt x="6700421" y="757592"/>
                  <a:pt x="6756400" y="736600"/>
                </a:cubicBezTo>
                <a:cubicBezTo>
                  <a:pt x="6774127" y="729953"/>
                  <a:pt x="6790762" y="720593"/>
                  <a:pt x="6807200" y="711200"/>
                </a:cubicBezTo>
                <a:cubicBezTo>
                  <a:pt x="6820452" y="703627"/>
                  <a:pt x="6831271" y="691813"/>
                  <a:pt x="6845300" y="685800"/>
                </a:cubicBezTo>
                <a:cubicBezTo>
                  <a:pt x="6972911" y="631110"/>
                  <a:pt x="6801561" y="733069"/>
                  <a:pt x="6972300" y="647700"/>
                </a:cubicBezTo>
                <a:cubicBezTo>
                  <a:pt x="7003361" y="632169"/>
                  <a:pt x="7027564" y="617075"/>
                  <a:pt x="7061200" y="609600"/>
                </a:cubicBezTo>
                <a:cubicBezTo>
                  <a:pt x="7092207" y="602709"/>
                  <a:pt x="7167882" y="594105"/>
                  <a:pt x="7200900" y="584200"/>
                </a:cubicBezTo>
                <a:cubicBezTo>
                  <a:pt x="7222736" y="577649"/>
                  <a:pt x="7242975" y="566591"/>
                  <a:pt x="7264400" y="558800"/>
                </a:cubicBezTo>
                <a:cubicBezTo>
                  <a:pt x="7343175" y="530155"/>
                  <a:pt x="7328780" y="535764"/>
                  <a:pt x="7404100" y="520700"/>
                </a:cubicBezTo>
                <a:cubicBezTo>
                  <a:pt x="7498695" y="457637"/>
                  <a:pt x="7382514" y="538688"/>
                  <a:pt x="7480300" y="457200"/>
                </a:cubicBezTo>
                <a:cubicBezTo>
                  <a:pt x="7492026" y="447429"/>
                  <a:pt x="7506674" y="441571"/>
                  <a:pt x="7518400" y="431800"/>
                </a:cubicBezTo>
                <a:cubicBezTo>
                  <a:pt x="7616186" y="350312"/>
                  <a:pt x="7500005" y="431363"/>
                  <a:pt x="7594600" y="368300"/>
                </a:cubicBezTo>
                <a:cubicBezTo>
                  <a:pt x="7662333" y="266700"/>
                  <a:pt x="7573433" y="389467"/>
                  <a:pt x="7658100" y="304800"/>
                </a:cubicBezTo>
                <a:cubicBezTo>
                  <a:pt x="7702127" y="260773"/>
                  <a:pt x="7660640" y="268393"/>
                  <a:pt x="7721600" y="241300"/>
                </a:cubicBezTo>
                <a:cubicBezTo>
                  <a:pt x="7746066" y="230426"/>
                  <a:pt x="7772400" y="224367"/>
                  <a:pt x="7797800" y="215900"/>
                </a:cubicBezTo>
                <a:lnTo>
                  <a:pt x="7835900" y="203200"/>
                </a:lnTo>
                <a:lnTo>
                  <a:pt x="8572500" y="228600"/>
                </a:lnTo>
                <a:cubicBezTo>
                  <a:pt x="8585857" y="229490"/>
                  <a:pt x="8597613" y="238053"/>
                  <a:pt x="8610600" y="241300"/>
                </a:cubicBezTo>
                <a:cubicBezTo>
                  <a:pt x="8929936" y="321134"/>
                  <a:pt x="8368861" y="170417"/>
                  <a:pt x="8750300" y="279400"/>
                </a:cubicBezTo>
                <a:cubicBezTo>
                  <a:pt x="8838907" y="304716"/>
                  <a:pt x="8845478" y="303730"/>
                  <a:pt x="8928100" y="317500"/>
                </a:cubicBezTo>
                <a:cubicBezTo>
                  <a:pt x="9034483" y="370692"/>
                  <a:pt x="8915951" y="317650"/>
                  <a:pt x="9055100" y="355600"/>
                </a:cubicBezTo>
                <a:cubicBezTo>
                  <a:pt x="9199562" y="394999"/>
                  <a:pt x="9054914" y="362777"/>
                  <a:pt x="9156700" y="406400"/>
                </a:cubicBezTo>
                <a:cubicBezTo>
                  <a:pt x="9172743" y="413276"/>
                  <a:pt x="9190567" y="414867"/>
                  <a:pt x="9207500" y="419100"/>
                </a:cubicBezTo>
                <a:cubicBezTo>
                  <a:pt x="9275233" y="520700"/>
                  <a:pt x="9186333" y="397933"/>
                  <a:pt x="9271000" y="482600"/>
                </a:cubicBezTo>
                <a:cubicBezTo>
                  <a:pt x="9285967" y="497567"/>
                  <a:pt x="9295325" y="517329"/>
                  <a:pt x="9309100" y="533400"/>
                </a:cubicBezTo>
                <a:cubicBezTo>
                  <a:pt x="9341695" y="571428"/>
                  <a:pt x="9346106" y="570771"/>
                  <a:pt x="9385300" y="596900"/>
                </a:cubicBezTo>
                <a:cubicBezTo>
                  <a:pt x="9393767" y="609600"/>
                  <a:pt x="9400929" y="623274"/>
                  <a:pt x="9410700" y="635000"/>
                </a:cubicBezTo>
                <a:cubicBezTo>
                  <a:pt x="9428293" y="656111"/>
                  <a:pt x="9460456" y="686747"/>
                  <a:pt x="9486900" y="698500"/>
                </a:cubicBezTo>
                <a:cubicBezTo>
                  <a:pt x="9539634" y="721937"/>
                  <a:pt x="9572275" y="725735"/>
                  <a:pt x="9626600" y="736600"/>
                </a:cubicBezTo>
                <a:cubicBezTo>
                  <a:pt x="9639300" y="745067"/>
                  <a:pt x="9650671" y="755987"/>
                  <a:pt x="9664700" y="762000"/>
                </a:cubicBezTo>
                <a:cubicBezTo>
                  <a:pt x="9736661" y="792841"/>
                  <a:pt x="9846042" y="765997"/>
                  <a:pt x="9906000" y="762000"/>
                </a:cubicBezTo>
                <a:cubicBezTo>
                  <a:pt x="9918700" y="753533"/>
                  <a:pt x="9932374" y="746371"/>
                  <a:pt x="9944100" y="736600"/>
                </a:cubicBezTo>
                <a:cubicBezTo>
                  <a:pt x="10041886" y="655112"/>
                  <a:pt x="9925705" y="736163"/>
                  <a:pt x="10020300" y="673100"/>
                </a:cubicBezTo>
                <a:cubicBezTo>
                  <a:pt x="10028767" y="660400"/>
                  <a:pt x="10038874" y="648652"/>
                  <a:pt x="10045700" y="635000"/>
                </a:cubicBezTo>
                <a:cubicBezTo>
                  <a:pt x="10051687" y="623026"/>
                  <a:pt x="10050974" y="608039"/>
                  <a:pt x="10058400" y="596900"/>
                </a:cubicBezTo>
                <a:cubicBezTo>
                  <a:pt x="10068363" y="581956"/>
                  <a:pt x="10083800" y="571500"/>
                  <a:pt x="10096500" y="558800"/>
                </a:cubicBezTo>
                <a:cubicBezTo>
                  <a:pt x="10111701" y="520798"/>
                  <a:pt x="10138093" y="442171"/>
                  <a:pt x="10172700" y="419100"/>
                </a:cubicBezTo>
                <a:lnTo>
                  <a:pt x="10210800" y="393700"/>
                </a:lnTo>
                <a:cubicBezTo>
                  <a:pt x="10219267" y="423333"/>
                  <a:pt x="10216470" y="458924"/>
                  <a:pt x="10236200" y="482600"/>
                </a:cubicBezTo>
                <a:cubicBezTo>
                  <a:pt x="10244770" y="492884"/>
                  <a:pt x="10262326" y="463913"/>
                  <a:pt x="10274300" y="469900"/>
                </a:cubicBezTo>
                <a:cubicBezTo>
                  <a:pt x="10293232" y="479366"/>
                  <a:pt x="10297433" y="505733"/>
                  <a:pt x="10312400" y="520700"/>
                </a:cubicBezTo>
                <a:cubicBezTo>
                  <a:pt x="10323193" y="531493"/>
                  <a:pt x="10337800" y="537633"/>
                  <a:pt x="10350500" y="546100"/>
                </a:cubicBezTo>
                <a:cubicBezTo>
                  <a:pt x="10370684" y="576376"/>
                  <a:pt x="10403588" y="636526"/>
                  <a:pt x="10439400" y="660400"/>
                </a:cubicBezTo>
                <a:cubicBezTo>
                  <a:pt x="10450539" y="667826"/>
                  <a:pt x="10464800" y="668867"/>
                  <a:pt x="10477500" y="673100"/>
                </a:cubicBezTo>
                <a:cubicBezTo>
                  <a:pt x="10502900" y="698500"/>
                  <a:pt x="10524963" y="727747"/>
                  <a:pt x="10553700" y="749300"/>
                </a:cubicBezTo>
                <a:cubicBezTo>
                  <a:pt x="10570633" y="762000"/>
                  <a:pt x="10589533" y="772433"/>
                  <a:pt x="10604500" y="787400"/>
                </a:cubicBezTo>
                <a:cubicBezTo>
                  <a:pt x="10615293" y="798193"/>
                  <a:pt x="10619107" y="814707"/>
                  <a:pt x="10629900" y="825500"/>
                </a:cubicBezTo>
                <a:cubicBezTo>
                  <a:pt x="10640693" y="836293"/>
                  <a:pt x="10656274" y="841129"/>
                  <a:pt x="10668000" y="850900"/>
                </a:cubicBezTo>
                <a:cubicBezTo>
                  <a:pt x="10681798" y="862398"/>
                  <a:pt x="10694602" y="875202"/>
                  <a:pt x="10706100" y="889000"/>
                </a:cubicBezTo>
                <a:cubicBezTo>
                  <a:pt x="10715871" y="900726"/>
                  <a:pt x="10719581" y="917565"/>
                  <a:pt x="10731500" y="927100"/>
                </a:cubicBezTo>
                <a:cubicBezTo>
                  <a:pt x="10741953" y="935463"/>
                  <a:pt x="10756900" y="935567"/>
                  <a:pt x="10769600" y="939800"/>
                </a:cubicBezTo>
                <a:cubicBezTo>
                  <a:pt x="10835549" y="1071698"/>
                  <a:pt x="10857931" y="1129588"/>
                  <a:pt x="10960100" y="1257300"/>
                </a:cubicBezTo>
                <a:cubicBezTo>
                  <a:pt x="10972732" y="1273089"/>
                  <a:pt x="11024457" y="1342538"/>
                  <a:pt x="11049000" y="1358900"/>
                </a:cubicBezTo>
                <a:cubicBezTo>
                  <a:pt x="11060139" y="1366326"/>
                  <a:pt x="11080212" y="1383079"/>
                  <a:pt x="11087100" y="1371600"/>
                </a:cubicBezTo>
                <a:cubicBezTo>
                  <a:pt x="11100168" y="1349820"/>
                  <a:pt x="11087100" y="1320800"/>
                  <a:pt x="11087100" y="12954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209</Words>
  <Application>Microsoft Office PowerPoint</Application>
  <PresentationFormat>Widescreen</PresentationFormat>
  <Paragraphs>83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Spectral analysis of multiple timeseries</vt:lpstr>
      <vt:lpstr>Continuous processes</vt:lpstr>
      <vt:lpstr>Multivariate continuous processes</vt:lpstr>
      <vt:lpstr>Cross-spectrum</vt:lpstr>
      <vt:lpstr>Fourier transform: amplitude and phase</vt:lpstr>
      <vt:lpstr>Constant phase relationship?</vt:lpstr>
      <vt:lpstr>Complex conjugate</vt:lpstr>
      <vt:lpstr>Cross spectrum estimation</vt:lpstr>
      <vt:lpstr>Welch’s method</vt:lpstr>
      <vt:lpstr>Multi-taper method</vt:lpstr>
      <vt:lpstr>Coherence</vt:lpstr>
      <vt:lpstr>Transfer function</vt:lpstr>
      <vt:lpstr>Seizure over visual cortex</vt:lpstr>
      <vt:lpstr>Cross-spectrum with seed pixel</vt:lpstr>
      <vt:lpstr>Coherence magnitude with seed pixel</vt:lpstr>
      <vt:lpstr>Cross-spectral matrix</vt:lpstr>
      <vt:lpstr>1st Eigenvector of cross-spectral matrix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analysis</dc:title>
  <dc:creator>Kenneth Harris</dc:creator>
  <cp:lastModifiedBy>Kenneth Harris</cp:lastModifiedBy>
  <cp:revision>23</cp:revision>
  <dcterms:created xsi:type="dcterms:W3CDTF">2015-02-16T17:08:54Z</dcterms:created>
  <dcterms:modified xsi:type="dcterms:W3CDTF">2015-07-07T17:37:14Z</dcterms:modified>
</cp:coreProperties>
</file>