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4-bay drive from </a:t>
            </a:r>
            <a:r>
              <a:rPr lang="en-US" dirty="0" err="1" smtClean="0"/>
              <a:t>StarTech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https://www.startech.com/HDD/Docking/4-bay-drive-docking-station~SDOCK4U33E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3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driver installed, go to Disk Management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600200" y="2133600"/>
            <a:ext cx="621792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new disk, “Unallocated”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219200" y="2057400"/>
            <a:ext cx="595884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27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Initialize disk via GPT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158240" y="1600200"/>
            <a:ext cx="682752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91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https://msdn.microsoft.com/en-us/library/windows/hardware/dn640535(v=vs.85).aspx</a:t>
            </a:r>
          </a:p>
        </p:txBody>
      </p:sp>
    </p:spTree>
    <p:extLst>
      <p:ext uri="{BB962C8B-B14F-4D97-AF65-F5344CB8AC3E}">
        <p14:creationId xmlns:p14="http://schemas.microsoft.com/office/powerpoint/2010/main" val="14178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GPT then create “Simple Volume”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447800" y="1676400"/>
            <a:ext cx="670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84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en-US" dirty="0" err="1" smtClean="0"/>
              <a:t>vol</a:t>
            </a:r>
            <a:r>
              <a:rPr lang="en-US" dirty="0" smtClean="0"/>
              <a:t> and select system/name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295400" y="1600199"/>
            <a:ext cx="70866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84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health status of </a:t>
            </a:r>
            <a:r>
              <a:rPr lang="en-US" smtClean="0"/>
              <a:t>all drives</a:t>
            </a:r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57200" y="1447799"/>
            <a:ext cx="86106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84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Install 4-bay drive from StarTech</vt:lpstr>
      <vt:lpstr>Once driver installed, go to Disk Management</vt:lpstr>
      <vt:lpstr>Find new disk, “Unallocated”</vt:lpstr>
      <vt:lpstr>Initialize disk via GPT </vt:lpstr>
      <vt:lpstr>Select GPT then create “Simple Volume”</vt:lpstr>
      <vt:lpstr>Max vol and select system/name</vt:lpstr>
      <vt:lpstr>Check health status of all drives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4-bay drive from StarTech</dc:title>
  <dc:creator/>
  <cp:lastModifiedBy>Kam, Korey</cp:lastModifiedBy>
  <cp:revision>10</cp:revision>
  <dcterms:created xsi:type="dcterms:W3CDTF">2006-08-16T00:00:00Z</dcterms:created>
  <dcterms:modified xsi:type="dcterms:W3CDTF">2017-04-25T20:23:27Z</dcterms:modified>
</cp:coreProperties>
</file>