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60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 daily cloning of drives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/>
              <a:t>S</a:t>
            </a:r>
            <a:r>
              <a:rPr lang="en-US" dirty="0" smtClean="0"/>
              <a:t>yncToy folders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14400" y="1447800"/>
            <a:ext cx="780288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74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Task Scheduler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04800" y="1219200"/>
            <a:ext cx="865632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18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task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57200" y="1524000"/>
            <a:ext cx="816864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18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trigger: </a:t>
            </a:r>
            <a:r>
              <a:rPr lang="en-US" dirty="0" err="1" smtClean="0"/>
              <a:t>ie</a:t>
            </a:r>
            <a:r>
              <a:rPr lang="en-US" dirty="0" smtClean="0"/>
              <a:t> time of day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04800" y="13716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18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action to run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82880" y="1143000"/>
            <a:ext cx="877824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35280" y="1295400"/>
            <a:ext cx="877824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18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other conditions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6200" y="1524000"/>
            <a:ext cx="86868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18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settings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09600" y="13716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18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On-screen Show (4:3)</PresentationFormat>
  <Paragraphs>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Setup daily cloning of drives</vt:lpstr>
      <vt:lpstr>Setup SyncToy folders</vt:lpstr>
      <vt:lpstr>Setup Task Scheduler</vt:lpstr>
      <vt:lpstr>Define task</vt:lpstr>
      <vt:lpstr>Set trigger: ie time of day</vt:lpstr>
      <vt:lpstr>Define action to run</vt:lpstr>
      <vt:lpstr>Define other conditions</vt:lpstr>
      <vt:lpstr>Termination settings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daily cloning of drives</dc:title>
  <dc:creator/>
  <cp:lastModifiedBy>Kam, Korey</cp:lastModifiedBy>
  <cp:revision>7</cp:revision>
  <dcterms:created xsi:type="dcterms:W3CDTF">2006-08-16T00:00:00Z</dcterms:created>
  <dcterms:modified xsi:type="dcterms:W3CDTF">2017-04-25T20:43:09Z</dcterms:modified>
</cp:coreProperties>
</file>