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2909"/>
              </p:ext>
            </p:extLst>
          </p:nvPr>
        </p:nvGraphicFramePr>
        <p:xfrm>
          <a:off x="5029200" y="914400"/>
          <a:ext cx="3078797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830"/>
                <a:gridCol w="1060767"/>
                <a:gridCol w="1346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EEG-Ch2 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(L-M1)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</a:t>
                      </a:r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EEG-Ch1 (EMG)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</a:t>
                      </a:r>
                      <a:r>
                        <a:rPr lang="en-US" sz="1000" dirty="0" err="1" smtClean="0">
                          <a:latin typeface="Arial Black" panose="020B0A04020102020204" pitchFamily="34" charset="0"/>
                        </a:rPr>
                        <a:t>optrode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 R-M1)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1467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255532"/>
            <a:chOff x="457200" y="1143000"/>
            <a:chExt cx="3316697" cy="4255532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029200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7699" y="2771001"/>
              <a:ext cx="803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❸</a:t>
              </a: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❻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❹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71001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Optrode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Pinnacle 3-Channel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860045" y="978933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18288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79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21</cp:revision>
  <dcterms:created xsi:type="dcterms:W3CDTF">2016-08-23T18:38:10Z</dcterms:created>
  <dcterms:modified xsi:type="dcterms:W3CDTF">2017-06-21T13:54:59Z</dcterms:modified>
</cp:coreProperties>
</file>