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20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prefs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</a:t>
            </a:r>
            <a:r>
              <a:rPr lang="en-US" dirty="0" err="1" smtClean="0"/>
              <a:t>toolstrip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295400" y="1190625"/>
            <a:ext cx="6324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1276350"/>
            <a:ext cx="533400" cy="1905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 ‘current folder, command history, workspace, variables’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524000" y="1366069"/>
            <a:ext cx="6096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99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On-screen Show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Matlab prefs</vt:lpstr>
      <vt:lpstr>Hide toolstrip</vt:lpstr>
      <vt:lpstr>Dock ‘current folder, command history, workspace, variables’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Kam, Korey</cp:lastModifiedBy>
  <cp:revision>4</cp:revision>
  <dcterms:created xsi:type="dcterms:W3CDTF">2006-08-16T00:00:00Z</dcterms:created>
  <dcterms:modified xsi:type="dcterms:W3CDTF">2016-12-13T20:37:50Z</dcterms:modified>
</cp:coreProperties>
</file>