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 a </a:t>
            </a:r>
            <a:r>
              <a:rPr lang="en-US" dirty="0" err="1" smtClean="0"/>
              <a:t>synctoy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38200" y="1600199"/>
            <a:ext cx="7239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1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524000" y="1676399"/>
            <a:ext cx="70866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5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62000" y="1676400"/>
            <a:ext cx="65532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7200" y="16002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7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7200" y="1600199"/>
            <a:ext cx="81534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Scheduling a synctoy run</vt:lpstr>
      <vt:lpstr>General tab</vt:lpstr>
      <vt:lpstr>Triggers</vt:lpstr>
      <vt:lpstr>Actions</vt:lpstr>
      <vt:lpstr>Conditions</vt:lpstr>
      <vt:lpstr>Settings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 synctoy run</dc:title>
  <dc:creator/>
  <cp:lastModifiedBy>Kam, Korey</cp:lastModifiedBy>
  <cp:revision>1</cp:revision>
  <dcterms:created xsi:type="dcterms:W3CDTF">2006-08-16T00:00:00Z</dcterms:created>
  <dcterms:modified xsi:type="dcterms:W3CDTF">2016-08-24T12:13:30Z</dcterms:modified>
</cp:coreProperties>
</file>