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>
        <p:scale>
          <a:sx n="75" d="100"/>
          <a:sy n="75" d="100"/>
        </p:scale>
        <p:origin x="214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64576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smtClean="0">
                          <a:effectLst/>
                          <a:latin typeface="Arial Black" panose="020B0A04020102020204" pitchFamily="34" charset="0"/>
                        </a:rPr>
                        <a:t>R/L-M1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335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76400" y="26670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5750" y="26670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/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/>
                  <a:t>Adjust</a:t>
                </a:r>
                <a:r>
                  <a:rPr lang="en-US" sz="1100" baseline="0"/>
                  <a:t> ratio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>
                            <a:latin typeface="Cambria Math"/>
                          </a:rPr>
                          <m:t>𝑋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endParaRPr lang="en-US" sz="1100"/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Cambria Math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Korey Kam</cp:lastModifiedBy>
  <cp:revision>17</cp:revision>
  <dcterms:created xsi:type="dcterms:W3CDTF">2016-08-23T18:38:10Z</dcterms:created>
  <dcterms:modified xsi:type="dcterms:W3CDTF">2017-11-11T17:05:33Z</dcterms:modified>
</cp:coreProperties>
</file>