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62480"/>
              </p:ext>
            </p:extLst>
          </p:nvPr>
        </p:nvGraphicFramePr>
        <p:xfrm>
          <a:off x="4038600" y="978932"/>
          <a:ext cx="4155046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5.45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mm (anterior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±1.20 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mm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-4.00 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38600" y="60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699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762256"/>
            <a:ext cx="461986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❶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32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30</cp:revision>
  <dcterms:created xsi:type="dcterms:W3CDTF">2016-08-23T18:38:10Z</dcterms:created>
  <dcterms:modified xsi:type="dcterms:W3CDTF">2017-11-15T22:26:26Z</dcterms:modified>
</cp:coreProperties>
</file>