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12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24885"/>
              </p:ext>
            </p:extLst>
          </p:nvPr>
        </p:nvGraphicFramePr>
        <p:xfrm>
          <a:off x="5029200" y="914400"/>
          <a:ext cx="2895600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EEG2 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(GUIDE)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(EMG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EEG1 (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RFC)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(EMG)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23459"/>
              </p:ext>
            </p:extLst>
          </p:nvPr>
        </p:nvGraphicFramePr>
        <p:xfrm>
          <a:off x="3962400" y="2807732"/>
          <a:ext cx="3965124" cy="21280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7044"/>
                <a:gridCol w="819310"/>
                <a:gridCol w="924385"/>
                <a:gridCol w="924385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A/P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M/L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D/V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Guide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 cannula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+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1.7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(anterior)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±2.0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(lateral)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-3.25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Right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Frontal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+0.0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+2.0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lateral, right only)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-0.5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Nuchal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  <a:latin typeface="Arial Black" panose="020B0A04020102020204" pitchFamily="34" charset="0"/>
                        </a:rPr>
                        <a:t>musc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Pin-out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32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Stereotaxic Coordinates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4114800"/>
            <a:chOff x="457200" y="1143000"/>
            <a:chExt cx="3316697" cy="4114800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err="1">
                    <a:latin typeface="Arial Black" panose="020B0A04020102020204" pitchFamily="34" charset="0"/>
                  </a:rPr>
                  <a:t>Bregma</a:t>
                </a:r>
                <a:endParaRPr lang="en-US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737535" y="1696727"/>
                <a:ext cx="551991" cy="14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Arial Black" panose="020B0A04020102020204" pitchFamily="34" charset="0"/>
                  </a:rPr>
                  <a:t>Lambda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236216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❶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33600" y="4980801"/>
              <a:ext cx="263214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❹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Implant Map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Pinnacle 3-Channel layout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736068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Nuchal muscle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809" y="1211646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4622800" y="978932"/>
            <a:ext cx="406400" cy="386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52600" y="2130623"/>
            <a:ext cx="274434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49966" y="5040868"/>
            <a:ext cx="1732525" cy="372309"/>
            <a:chOff x="4449966" y="5040868"/>
            <a:chExt cx="1732525" cy="372309"/>
          </a:xfrm>
        </p:grpSpPr>
        <p:sp>
          <p:nvSpPr>
            <p:cNvPr id="29" name="Rectangle 28"/>
            <p:cNvSpPr/>
            <p:nvPr/>
          </p:nvSpPr>
          <p:spPr>
            <a:xfrm>
              <a:off x="4449966" y="5105400"/>
              <a:ext cx="274434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4400" y="5040868"/>
              <a:ext cx="145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Anchor screw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316366" y="1752600"/>
            <a:ext cx="274434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" y="5486400"/>
            <a:ext cx="766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Ref: </a:t>
            </a:r>
            <a:r>
              <a:rPr lang="en-US" sz="1400" dirty="0" smtClean="0"/>
              <a:t>Selective </a:t>
            </a:r>
            <a:r>
              <a:rPr lang="en-US" sz="1400" dirty="0"/>
              <a:t>optical drive of thalamic reticular nucleus generates thalamic bursts and cortical </a:t>
            </a:r>
            <a:r>
              <a:rPr lang="en-US" sz="1400" dirty="0" smtClean="0"/>
              <a:t>spindles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2438400" y="2057400"/>
            <a:ext cx="26321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38400" y="2438400"/>
            <a:ext cx="26321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87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19</cp:revision>
  <dcterms:created xsi:type="dcterms:W3CDTF">2016-08-23T18:38:10Z</dcterms:created>
  <dcterms:modified xsi:type="dcterms:W3CDTF">2017-01-25T18:39:54Z</dcterms:modified>
</cp:coreProperties>
</file>