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9"/>
    <p:restoredTop sz="94682"/>
  </p:normalViewPr>
  <p:slideViewPr>
    <p:cSldViewPr snapToGrid="0" snapToObjects="1">
      <p:cViewPr varScale="1">
        <p:scale>
          <a:sx n="119" d="100"/>
          <a:sy n="119" d="100"/>
        </p:scale>
        <p:origin x="2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C9C13-96B4-594E-A85F-CA4200F18336}" type="datetimeFigureOut">
              <a:rPr lang="en-US" smtClean="0"/>
              <a:t>9/23/17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80C2-9C5E-3B49-9660-07CE59382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617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C9C13-96B4-594E-A85F-CA4200F18336}" type="datetimeFigureOut">
              <a:rPr lang="en-US" smtClean="0"/>
              <a:t>9/23/17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80C2-9C5E-3B49-9660-07CE59382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025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C9C13-96B4-594E-A85F-CA4200F18336}" type="datetimeFigureOut">
              <a:rPr lang="en-US" smtClean="0"/>
              <a:t>9/23/17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80C2-9C5E-3B49-9660-07CE59382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10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C9C13-96B4-594E-A85F-CA4200F18336}" type="datetimeFigureOut">
              <a:rPr lang="en-US" smtClean="0"/>
              <a:t>9/23/17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80C2-9C5E-3B49-9660-07CE59382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28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C9C13-96B4-594E-A85F-CA4200F18336}" type="datetimeFigureOut">
              <a:rPr lang="en-US" smtClean="0"/>
              <a:t>9/23/17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80C2-9C5E-3B49-9660-07CE59382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011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C9C13-96B4-594E-A85F-CA4200F18336}" type="datetimeFigureOut">
              <a:rPr lang="en-US" smtClean="0"/>
              <a:t>9/23/17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80C2-9C5E-3B49-9660-07CE59382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647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C9C13-96B4-594E-A85F-CA4200F18336}" type="datetimeFigureOut">
              <a:rPr lang="en-US" smtClean="0"/>
              <a:t>9/23/17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80C2-9C5E-3B49-9660-07CE59382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948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C9C13-96B4-594E-A85F-CA4200F18336}" type="datetimeFigureOut">
              <a:rPr lang="en-US" smtClean="0"/>
              <a:t>9/23/17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80C2-9C5E-3B49-9660-07CE59382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16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C9C13-96B4-594E-A85F-CA4200F18336}" type="datetimeFigureOut">
              <a:rPr lang="en-US" smtClean="0"/>
              <a:t>9/23/17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80C2-9C5E-3B49-9660-07CE59382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999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C9C13-96B4-594E-A85F-CA4200F18336}" type="datetimeFigureOut">
              <a:rPr lang="en-US" smtClean="0"/>
              <a:t>9/23/17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80C2-9C5E-3B49-9660-07CE59382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20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C9C13-96B4-594E-A85F-CA4200F18336}" type="datetimeFigureOut">
              <a:rPr lang="en-US" smtClean="0"/>
              <a:t>9/23/17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80C2-9C5E-3B49-9660-07CE59382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98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FC9C13-96B4-594E-A85F-CA4200F18336}" type="datetimeFigureOut">
              <a:rPr lang="en-US" smtClean="0"/>
              <a:t>9/23/17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E280C2-9C5E-3B49-9660-07CE59382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983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040" y="1659601"/>
            <a:ext cx="3995868" cy="228763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72526" y="4918520"/>
            <a:ext cx="1090466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Generate plasmid pAAV-DIO-tauP301L-2A-eGFP by </a:t>
            </a:r>
            <a:r>
              <a:rPr lang="en-US" dirty="0" err="1" smtClean="0"/>
              <a:t>subcloning</a:t>
            </a:r>
            <a:r>
              <a:rPr lang="en-US" dirty="0" smtClean="0"/>
              <a:t> the tauP301L transgene into pAAV-EF1a-DIO-hChR2(H134R)-</a:t>
            </a:r>
            <a:r>
              <a:rPr lang="en-US" dirty="0" err="1" smtClean="0"/>
              <a:t>mCherry-WPREHGHpA</a:t>
            </a:r>
            <a:r>
              <a:rPr lang="en-US" dirty="0" smtClean="0"/>
              <a:t> (</a:t>
            </a:r>
            <a:r>
              <a:rPr lang="en-US" dirty="0" err="1" smtClean="0"/>
              <a:t>Addgene</a:t>
            </a:r>
            <a:r>
              <a:rPr lang="en-US" dirty="0" smtClean="0"/>
              <a:t> plasmid no. 20297) in the reverse orientation, replacing ChR2-mCherry. Then PCR in the 2A-eGFP segment after tauP301L in the reverse orientation.</a:t>
            </a:r>
          </a:p>
          <a:p>
            <a:r>
              <a:rPr lang="en-US" dirty="0" smtClean="0"/>
              <a:t>Keep WPRE-</a:t>
            </a:r>
            <a:r>
              <a:rPr lang="en-US" dirty="0" err="1" smtClean="0"/>
              <a:t>hGHpolyA</a:t>
            </a:r>
            <a:r>
              <a:rPr lang="en-US" dirty="0" smtClean="0"/>
              <a:t> of the backbone AAV vector.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439134" y="1290269"/>
            <a:ext cx="2011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smtClean="0"/>
              <a:t>Vector to mimic</a:t>
            </a:r>
            <a:endParaRPr lang="en-US" u="sng"/>
          </a:p>
        </p:txBody>
      </p:sp>
      <p:sp>
        <p:nvSpPr>
          <p:cNvPr id="7" name="TextBox 6"/>
          <p:cNvSpPr txBox="1"/>
          <p:nvPr/>
        </p:nvSpPr>
        <p:spPr>
          <a:xfrm>
            <a:off x="7547490" y="1292057"/>
            <a:ext cx="2212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Vector to generate</a:t>
            </a:r>
            <a:endParaRPr lang="en-US" u="sng" dirty="0"/>
          </a:p>
        </p:txBody>
      </p:sp>
      <p:sp>
        <p:nvSpPr>
          <p:cNvPr id="11" name="Right Arrow 10"/>
          <p:cNvSpPr/>
          <p:nvPr/>
        </p:nvSpPr>
        <p:spPr>
          <a:xfrm>
            <a:off x="5525353" y="2487805"/>
            <a:ext cx="978408" cy="484632"/>
          </a:xfrm>
          <a:prstGeom prst="rightArrow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EF-1a</a:t>
            </a:r>
            <a:endParaRPr lang="en-US" dirty="0"/>
          </a:p>
        </p:txBody>
      </p:sp>
      <p:sp>
        <p:nvSpPr>
          <p:cNvPr id="12" name="Left Arrow 11"/>
          <p:cNvSpPr/>
          <p:nvPr/>
        </p:nvSpPr>
        <p:spPr>
          <a:xfrm>
            <a:off x="8042227" y="2488483"/>
            <a:ext cx="978408" cy="484632"/>
          </a:xfrm>
          <a:prstGeom prst="leftArrow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eGFP</a:t>
            </a:r>
            <a:endParaRPr lang="en-US" dirty="0"/>
          </a:p>
        </p:txBody>
      </p:sp>
      <p:sp>
        <p:nvSpPr>
          <p:cNvPr id="13" name="Left Arrow 12"/>
          <p:cNvSpPr/>
          <p:nvPr/>
        </p:nvSpPr>
        <p:spPr>
          <a:xfrm>
            <a:off x="9761523" y="2488483"/>
            <a:ext cx="1321697" cy="484632"/>
          </a:xfrm>
          <a:prstGeom prst="lef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TauP301L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1067685" y="2437233"/>
            <a:ext cx="701178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0" cap="none" spc="0" smtClean="0">
                <a:ln w="0"/>
                <a:solidFill>
                  <a:schemeClr val="tx1"/>
                </a:solidFill>
              </a:rPr>
              <a:t>XX</a:t>
            </a:r>
            <a:endParaRPr lang="en-US" sz="3200" b="0" cap="none" spc="0" dirty="0">
              <a:ln w="0"/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336251" y="2426481"/>
            <a:ext cx="1893341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0" cap="none" spc="0" dirty="0" smtClean="0">
                <a:ln w="0"/>
                <a:solidFill>
                  <a:schemeClr val="tx1"/>
                </a:solidFill>
              </a:rPr>
              <a:t>XX-STOP- </a:t>
            </a:r>
            <a:endParaRPr lang="en-US" sz="3200" b="0" cap="none" spc="0" dirty="0">
              <a:ln w="0"/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0600607" y="3777958"/>
            <a:ext cx="1168256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00" b="0" cap="none" spc="0" dirty="0" smtClean="0">
                <a:ln w="0"/>
                <a:solidFill>
                  <a:schemeClr val="tx1"/>
                </a:solidFill>
              </a:rPr>
              <a:t>X = </a:t>
            </a:r>
            <a:r>
              <a:rPr lang="en-US" sz="1600" b="0" cap="none" spc="0" dirty="0" err="1" smtClean="0">
                <a:ln w="0"/>
                <a:solidFill>
                  <a:schemeClr val="tx1"/>
                </a:solidFill>
              </a:rPr>
              <a:t>loxP</a:t>
            </a:r>
            <a:endParaRPr lang="en-US" sz="1600" b="0" cap="none" spc="0" dirty="0" smtClean="0">
              <a:ln w="0"/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8918091" y="2415717"/>
            <a:ext cx="992791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0" cap="none" spc="0" smtClean="0">
                <a:ln w="0"/>
                <a:solidFill>
                  <a:schemeClr val="tx1"/>
                </a:solidFill>
              </a:rPr>
              <a:t>-2A-</a:t>
            </a:r>
            <a:endParaRPr lang="en-US" sz="3200" b="0" cap="none" spc="0" dirty="0">
              <a:ln w="0"/>
              <a:solidFill>
                <a:schemeClr val="tx1"/>
              </a:solidFill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>
            <a:off x="4851699" y="892885"/>
            <a:ext cx="0" cy="375441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05057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64</Words>
  <Application>Microsoft Macintosh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Korey Kam</dc:creator>
  <cp:lastModifiedBy>Korey Kam</cp:lastModifiedBy>
  <cp:revision>6</cp:revision>
  <dcterms:created xsi:type="dcterms:W3CDTF">2017-09-23T16:46:42Z</dcterms:created>
  <dcterms:modified xsi:type="dcterms:W3CDTF">2017-09-23T17:36:44Z</dcterms:modified>
</cp:coreProperties>
</file>