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8530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0"/>
              <p:cNvSpPr txBox="1"/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/>
                  <a:t>Adjust</a:t>
                </a:r>
                <a:r>
                  <a:rPr lang="en-US" sz="1100" baseline="0"/>
                  <a:t> ratio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>
                            <a:latin typeface="Cambria Math"/>
                          </a:rPr>
                          <m:t>𝑋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endParaRPr lang="en-US" sz="1100"/>
              </a:p>
            </p:txBody>
          </p:sp>
        </mc:Choice>
        <mc:Fallback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13</cp:revision>
  <dcterms:created xsi:type="dcterms:W3CDTF">2016-08-23T18:38:10Z</dcterms:created>
  <dcterms:modified xsi:type="dcterms:W3CDTF">2017-05-03T15:55:22Z</dcterms:modified>
</cp:coreProperties>
</file>