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6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Ordering animals through Topaz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tab (#1)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2" t="11851"/>
          <a:stretch/>
        </p:blipFill>
        <p:spPr bwMode="auto">
          <a:xfrm>
            <a:off x="457200" y="1600200"/>
            <a:ext cx="834910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28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schedule (tab #2)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28" t="10362"/>
          <a:stretch/>
        </p:blipFill>
        <p:spPr bwMode="auto">
          <a:xfrm>
            <a:off x="171450" y="1142999"/>
            <a:ext cx="8820150" cy="49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96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Deliveries (tab #3)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5" t="10362"/>
          <a:stretch/>
        </p:blipFill>
        <p:spPr bwMode="auto">
          <a:xfrm>
            <a:off x="457200" y="1524000"/>
            <a:ext cx="8305800" cy="467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11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5" t="10639" b="39469"/>
          <a:stretch/>
        </p:blipFill>
        <p:spPr bwMode="auto">
          <a:xfrm>
            <a:off x="304800" y="3293533"/>
            <a:ext cx="8229600" cy="257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905000" y="1917469"/>
            <a:ext cx="3225801" cy="978735"/>
            <a:chOff x="1905000" y="1917469"/>
            <a:chExt cx="3225801" cy="97873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589" t="10362" r="15798" b="79725"/>
            <a:stretch/>
          </p:blipFill>
          <p:spPr bwMode="auto">
            <a:xfrm>
              <a:off x="1905000" y="2379133"/>
              <a:ext cx="3225801" cy="517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Down Arrow 3"/>
            <p:cNvSpPr/>
            <p:nvPr/>
          </p:nvSpPr>
          <p:spPr>
            <a:xfrm>
              <a:off x="2895600" y="1917469"/>
              <a:ext cx="318516" cy="48920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Ordering animals through Topaz</vt:lpstr>
      <vt:lpstr>Profile tab (#1)</vt:lpstr>
      <vt:lpstr>Delivery schedule (tab #2)</vt:lpstr>
      <vt:lpstr>Deliveries (tab #3)</vt:lpstr>
      <vt:lpstr>Submit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Ordering animals through Topaz</dc:title>
  <dc:creator/>
  <cp:lastModifiedBy>Kam, Korey</cp:lastModifiedBy>
  <cp:revision>6</cp:revision>
  <dcterms:created xsi:type="dcterms:W3CDTF">2006-08-16T00:00:00Z</dcterms:created>
  <dcterms:modified xsi:type="dcterms:W3CDTF">2018-03-06T18:54:21Z</dcterms:modified>
</cp:coreProperties>
</file>