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74837"/>
              </p:ext>
            </p:extLst>
          </p:nvPr>
        </p:nvGraphicFramePr>
        <p:xfrm>
          <a:off x="4038600" y="978932"/>
          <a:ext cx="4155046" cy="9871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962709"/>
                <a:gridCol w="1207739"/>
                <a:gridCol w="1207739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D-V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-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6.45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 mm (anterior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1.00 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mm (lateral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-3.50 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038600" y="609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3695065"/>
            <a:chOff x="457200" y="1143000"/>
            <a:chExt cx="3316697" cy="369506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7556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02902" y="4267200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8800" y="3762256"/>
            <a:ext cx="461986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❶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31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34</cp:revision>
  <dcterms:created xsi:type="dcterms:W3CDTF">2016-08-23T18:38:10Z</dcterms:created>
  <dcterms:modified xsi:type="dcterms:W3CDTF">2018-02-14T18:48:24Z</dcterms:modified>
</cp:coreProperties>
</file>