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9C13-96B4-594E-A85F-CA4200F18336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0C2-9C5E-3B49-9660-07CE5938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1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9C13-96B4-594E-A85F-CA4200F18336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0C2-9C5E-3B49-9660-07CE5938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2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9C13-96B4-594E-A85F-CA4200F18336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0C2-9C5E-3B49-9660-07CE5938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9C13-96B4-594E-A85F-CA4200F18336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0C2-9C5E-3B49-9660-07CE5938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9C13-96B4-594E-A85F-CA4200F18336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0C2-9C5E-3B49-9660-07CE5938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1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9C13-96B4-594E-A85F-CA4200F18336}" type="datetimeFigureOut">
              <a:rPr lang="en-US" smtClean="0"/>
              <a:t>9/23/17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0C2-9C5E-3B49-9660-07CE5938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4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9C13-96B4-594E-A85F-CA4200F18336}" type="datetimeFigureOut">
              <a:rPr lang="en-US" smtClean="0"/>
              <a:t>9/23/17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0C2-9C5E-3B49-9660-07CE5938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4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9C13-96B4-594E-A85F-CA4200F18336}" type="datetimeFigureOut">
              <a:rPr lang="en-US" smtClean="0"/>
              <a:t>9/23/17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0C2-9C5E-3B49-9660-07CE5938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9C13-96B4-594E-A85F-CA4200F18336}" type="datetimeFigureOut">
              <a:rPr lang="en-US" smtClean="0"/>
              <a:t>9/23/17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0C2-9C5E-3B49-9660-07CE5938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9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9C13-96B4-594E-A85F-CA4200F18336}" type="datetimeFigureOut">
              <a:rPr lang="en-US" smtClean="0"/>
              <a:t>9/23/17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0C2-9C5E-3B49-9660-07CE5938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9C13-96B4-594E-A85F-CA4200F18336}" type="datetimeFigureOut">
              <a:rPr lang="en-US" smtClean="0"/>
              <a:t>9/23/17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0C2-9C5E-3B49-9660-07CE5938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C9C13-96B4-594E-A85F-CA4200F18336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80C2-9C5E-3B49-9660-07CE5938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8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" y="1659601"/>
            <a:ext cx="3995868" cy="22876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2526" y="4918520"/>
            <a:ext cx="109046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Generate plasmid pAAV-DIO-tauP301L-2A-eGFP by </a:t>
            </a:r>
            <a:r>
              <a:rPr lang="en-US" dirty="0" err="1" smtClean="0"/>
              <a:t>subcloning</a:t>
            </a:r>
            <a:r>
              <a:rPr lang="en-US" dirty="0" smtClean="0"/>
              <a:t> the tauP301L transgene into pAAV-EF1a-DIO-hChR2(H134R)-</a:t>
            </a:r>
            <a:r>
              <a:rPr lang="en-US" dirty="0" err="1" smtClean="0"/>
              <a:t>mCherry-WPREHGHpA</a:t>
            </a:r>
            <a:r>
              <a:rPr lang="en-US" dirty="0" smtClean="0"/>
              <a:t> (</a:t>
            </a:r>
            <a:r>
              <a:rPr lang="en-US" dirty="0" err="1" smtClean="0"/>
              <a:t>Addgene</a:t>
            </a:r>
            <a:r>
              <a:rPr lang="en-US" dirty="0" smtClean="0"/>
              <a:t> plasmid no. 20297) in the reverse orientation, replacing ChR2-mCherry. Then PCR in the 2A-eGFP segment after tauP301L in the reverse orientation.</a:t>
            </a:r>
          </a:p>
          <a:p>
            <a:r>
              <a:rPr lang="en-US" dirty="0" smtClean="0"/>
              <a:t>Keep WPRE-</a:t>
            </a:r>
            <a:r>
              <a:rPr lang="en-US" dirty="0" err="1" smtClean="0"/>
              <a:t>hGHpolyA</a:t>
            </a:r>
            <a:r>
              <a:rPr lang="en-US" dirty="0" smtClean="0"/>
              <a:t> of the </a:t>
            </a:r>
            <a:r>
              <a:rPr lang="en-US" smtClean="0"/>
              <a:t>backbone AAV vector.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39134" y="1290269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smtClean="0"/>
              <a:t>Vector to mimic</a:t>
            </a:r>
            <a:endParaRPr lang="en-US" u="sng"/>
          </a:p>
        </p:txBody>
      </p:sp>
      <p:sp>
        <p:nvSpPr>
          <p:cNvPr id="7" name="TextBox 6"/>
          <p:cNvSpPr txBox="1"/>
          <p:nvPr/>
        </p:nvSpPr>
        <p:spPr>
          <a:xfrm>
            <a:off x="7547490" y="1292057"/>
            <a:ext cx="221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Vector to generate</a:t>
            </a:r>
            <a:endParaRPr lang="en-US" u="sng" dirty="0"/>
          </a:p>
        </p:txBody>
      </p:sp>
      <p:sp>
        <p:nvSpPr>
          <p:cNvPr id="11" name="Right Arrow 10"/>
          <p:cNvSpPr/>
          <p:nvPr/>
        </p:nvSpPr>
        <p:spPr>
          <a:xfrm>
            <a:off x="5525353" y="2487805"/>
            <a:ext cx="978408" cy="484632"/>
          </a:xfrm>
          <a:prstGeom prst="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EF-1a</a:t>
            </a:r>
            <a:endParaRPr lang="en-US" dirty="0"/>
          </a:p>
        </p:txBody>
      </p:sp>
      <p:sp>
        <p:nvSpPr>
          <p:cNvPr id="12" name="Left Arrow 11"/>
          <p:cNvSpPr/>
          <p:nvPr/>
        </p:nvSpPr>
        <p:spPr>
          <a:xfrm>
            <a:off x="8042227" y="2488483"/>
            <a:ext cx="978408" cy="484632"/>
          </a:xfrm>
          <a:prstGeom prst="lef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eGFP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>
            <a:off x="9761523" y="2488483"/>
            <a:ext cx="1321697" cy="484632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TauP301L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067685" y="2437233"/>
            <a:ext cx="70117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smtClean="0">
                <a:ln w="0"/>
                <a:solidFill>
                  <a:schemeClr val="tx1"/>
                </a:solidFill>
              </a:rPr>
              <a:t>XX</a:t>
            </a:r>
            <a:endParaRPr lang="en-US" sz="32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36251" y="2426481"/>
            <a:ext cx="189334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</a:rPr>
              <a:t>XX-STOP- </a:t>
            </a:r>
            <a:endParaRPr lang="en-US" sz="32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600607" y="3777958"/>
            <a:ext cx="116825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</a:rPr>
              <a:t>X = </a:t>
            </a:r>
            <a:r>
              <a:rPr lang="en-US" sz="1600" b="0" cap="none" spc="0" dirty="0" err="1" smtClean="0">
                <a:ln w="0"/>
                <a:solidFill>
                  <a:schemeClr val="tx1"/>
                </a:solidFill>
              </a:rPr>
              <a:t>loxP</a:t>
            </a:r>
            <a:endParaRPr lang="en-US" sz="1600" b="0" cap="none" spc="0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918091" y="2415717"/>
            <a:ext cx="99279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smtClean="0">
                <a:ln w="0"/>
                <a:solidFill>
                  <a:schemeClr val="tx1"/>
                </a:solidFill>
              </a:rPr>
              <a:t>-2A-</a:t>
            </a:r>
            <a:endParaRPr lang="en-US" sz="3200" b="0" cap="none" spc="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851699" y="892885"/>
            <a:ext cx="0" cy="37544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505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64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Korey Kam</dc:creator>
  <cp:lastModifiedBy>Korey Kam</cp:lastModifiedBy>
  <cp:revision>6</cp:revision>
  <dcterms:created xsi:type="dcterms:W3CDTF">2017-09-23T16:46:42Z</dcterms:created>
  <dcterms:modified xsi:type="dcterms:W3CDTF">2017-09-23T17:33:17Z</dcterms:modified>
</cp:coreProperties>
</file>