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2"/>
  </p:normalViewPr>
  <p:slideViewPr>
    <p:cSldViewPr snapToGrid="0" snapToObjects="1">
      <p:cViewPr varScale="1">
        <p:scale>
          <a:sx n="78" d="100"/>
          <a:sy n="78" d="100"/>
        </p:scale>
        <p:origin x="-1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17A47-FB29-4F29-9D8B-E446E938427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4BA3C-5D1F-4116-B6EB-9D34223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BA3C-5D1F-4116-B6EB-9D34223FC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BA3C-5D1F-4116-B6EB-9D34223F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Round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BA3C-5D1F-4116-B6EB-9D34223FC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9C13-96B4-594E-A85F-CA4200F18336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0C2-9C5E-3B49-9660-07CE59382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659601"/>
            <a:ext cx="3995868" cy="2287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526" y="4918520"/>
            <a:ext cx="10904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Generate plasmid pAAV-DIO-tauP301L-2A-eGFP by </a:t>
            </a:r>
            <a:r>
              <a:rPr lang="en-US" dirty="0" err="1" smtClean="0"/>
              <a:t>subcloning</a:t>
            </a:r>
            <a:r>
              <a:rPr lang="en-US" dirty="0" smtClean="0"/>
              <a:t> the tauP301L transgene into pAAV-EF1a-DIO-hChR2(H134R)-</a:t>
            </a:r>
            <a:r>
              <a:rPr lang="en-US" dirty="0" err="1" smtClean="0"/>
              <a:t>mCherry-WPREHGHpA</a:t>
            </a:r>
            <a:r>
              <a:rPr lang="en-US" dirty="0" smtClean="0"/>
              <a:t> (</a:t>
            </a:r>
            <a:r>
              <a:rPr lang="en-US" dirty="0" err="1" smtClean="0"/>
              <a:t>Addgene</a:t>
            </a:r>
            <a:r>
              <a:rPr lang="en-US" dirty="0" smtClean="0"/>
              <a:t> plasmid no. 20297) in the reverse orientation, replacing ChR2-mCherry. Then PCR in the 2A-eGFP segment after tauP301L in the reverse orientation.</a:t>
            </a:r>
          </a:p>
          <a:p>
            <a:r>
              <a:rPr lang="en-US" dirty="0" smtClean="0"/>
              <a:t>Keep WPRE-</a:t>
            </a:r>
            <a:r>
              <a:rPr lang="en-US" dirty="0" err="1" smtClean="0"/>
              <a:t>hGHpolyA</a:t>
            </a:r>
            <a:r>
              <a:rPr lang="en-US" dirty="0" smtClean="0"/>
              <a:t> of the backbone AAV vector.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9134" y="129026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Vector to mimic</a:t>
            </a:r>
            <a:endParaRPr lang="en-US" u="sng"/>
          </a:p>
        </p:txBody>
      </p:sp>
      <p:sp>
        <p:nvSpPr>
          <p:cNvPr id="7" name="TextBox 6"/>
          <p:cNvSpPr txBox="1"/>
          <p:nvPr/>
        </p:nvSpPr>
        <p:spPr>
          <a:xfrm>
            <a:off x="7547490" y="1292057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11" name="Right Arrow 10"/>
          <p:cNvSpPr/>
          <p:nvPr/>
        </p:nvSpPr>
        <p:spPr>
          <a:xfrm>
            <a:off x="5525353" y="2487805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8042227" y="2488483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eGFP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9761523" y="2488483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067685" y="2437233"/>
            <a:ext cx="701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XX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6251" y="2426481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00607" y="3777958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18091" y="2415717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851699" y="892885"/>
            <a:ext cx="0" cy="3754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0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8929" y="1709106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Vector to generate</a:t>
            </a:r>
            <a:endParaRPr lang="en-US" u="sng" dirty="0"/>
          </a:p>
        </p:txBody>
      </p:sp>
      <p:sp>
        <p:nvSpPr>
          <p:cNvPr id="5" name="Right Arrow 4"/>
          <p:cNvSpPr/>
          <p:nvPr/>
        </p:nvSpPr>
        <p:spPr>
          <a:xfrm>
            <a:off x="2396792" y="2904854"/>
            <a:ext cx="978408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EF-1a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913666" y="2905532"/>
            <a:ext cx="978408" cy="484632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EYFP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6632962" y="2905532"/>
            <a:ext cx="1321697" cy="484632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TauP301L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9123" y="2854282"/>
            <a:ext cx="3694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 </a:t>
            </a:r>
            <a:r>
              <a:rPr lang="en-US" sz="1400" b="0" cap="none" spc="0" dirty="0" smtClean="0">
                <a:ln w="0"/>
                <a:solidFill>
                  <a:schemeClr val="tx1"/>
                </a:solidFill>
              </a:rPr>
              <a:t>– WPRE-</a:t>
            </a:r>
            <a:r>
              <a:rPr lang="en-US" sz="1400" b="0" cap="none" spc="0" dirty="0" err="1" smtClean="0">
                <a:ln w="0"/>
                <a:solidFill>
                  <a:schemeClr val="tx1"/>
                </a:solidFill>
              </a:rPr>
              <a:t>HGHpolyA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7690" y="2843530"/>
            <a:ext cx="18933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XX-STOP- 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72046" y="4195007"/>
            <a:ext cx="11682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X =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</a:rPr>
              <a:t>loxP</a:t>
            </a:r>
            <a:endParaRPr lang="en-US" sz="1600" b="0" cap="none" spc="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9530" y="2832766"/>
            <a:ext cx="9927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smtClean="0">
                <a:ln w="0"/>
                <a:solidFill>
                  <a:schemeClr val="tx1"/>
                </a:solidFill>
              </a:rPr>
              <a:t>-2A-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0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5: with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mCherry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8929" y="1709106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Vector to generate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96792" y="2904854"/>
            <a:ext cx="7800402" cy="1628707"/>
            <a:chOff x="2396792" y="2904854"/>
            <a:chExt cx="7800402" cy="1628707"/>
          </a:xfrm>
        </p:grpSpPr>
        <p:sp>
          <p:nvSpPr>
            <p:cNvPr id="5" name="Right Arrow 4"/>
            <p:cNvSpPr/>
            <p:nvPr/>
          </p:nvSpPr>
          <p:spPr>
            <a:xfrm>
              <a:off x="2396792" y="2904854"/>
              <a:ext cx="978408" cy="484632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EF-1a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>
              <a:off x="4913666" y="2905532"/>
              <a:ext cx="978408" cy="484632"/>
            </a:xfrm>
            <a:prstGeom prst="lef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mCherry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>
              <a:off x="6632962" y="2905532"/>
              <a:ext cx="1321697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TauP301L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39124" y="2984906"/>
              <a:ext cx="2258070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 – WPRE-</a:t>
              </a:r>
              <a:r>
                <a:rPr lang="en-US" sz="1400" b="0" cap="none" spc="0" dirty="0" err="1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HGHpolyA</a:t>
              </a:r>
              <a:endParaRPr lang="en-US" sz="1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690" y="2974154"/>
              <a:ext cx="189334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XX-STOP- </a:t>
              </a:r>
              <a:endParaRPr lang="en-US" sz="1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72046" y="4195007"/>
              <a:ext cx="1168256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= </a:t>
              </a:r>
              <a:r>
                <a:rPr lang="en-US" sz="1600" b="0" cap="none" spc="0" dirty="0" err="1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loxP</a:t>
              </a:r>
              <a:endParaRPr lang="en-US" sz="1600" b="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9530" y="2979718"/>
              <a:ext cx="99279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-t2A-</a:t>
              </a:r>
              <a:endParaRPr lang="en-US" sz="1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35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112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Round 3</vt:lpstr>
      <vt:lpstr>Round 5: with mCherry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 Kam</dc:creator>
  <cp:lastModifiedBy>Kam, Korey</cp:lastModifiedBy>
  <cp:revision>13</cp:revision>
  <dcterms:created xsi:type="dcterms:W3CDTF">2017-09-23T16:46:42Z</dcterms:created>
  <dcterms:modified xsi:type="dcterms:W3CDTF">2019-02-01T14:58:23Z</dcterms:modified>
</cp:coreProperties>
</file>