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1279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REF-EEG3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13446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05000" y="42950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77150" y="430711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37338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5487762" y="1905000"/>
            <a:ext cx="1827438" cy="443300"/>
          </a:xfrm>
          <a:prstGeom prst="curvedConnector3">
            <a:avLst>
              <a:gd name="adj1" fmla="val 78082"/>
            </a:avLst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10</cp:revision>
  <dcterms:created xsi:type="dcterms:W3CDTF">2016-08-23T18:38:10Z</dcterms:created>
  <dcterms:modified xsi:type="dcterms:W3CDTF">2016-09-16T15:44:03Z</dcterms:modified>
</cp:coreProperties>
</file>