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62604"/>
              </p:ext>
            </p:extLst>
          </p:nvPr>
        </p:nvGraphicFramePr>
        <p:xfrm>
          <a:off x="5029200" y="914400"/>
          <a:ext cx="2895600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EEG2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(EMG-R)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EEG1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(EMG-L)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88530"/>
              </p:ext>
            </p:extLst>
          </p:nvPr>
        </p:nvGraphicFramePr>
        <p:xfrm>
          <a:off x="4498524" y="2807732"/>
          <a:ext cx="3429000" cy="17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659"/>
                <a:gridCol w="923925"/>
                <a:gridCol w="1042416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6515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Parietal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-2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(posterior)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lateral, right only)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Pin-out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32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Stereotaxic Coordinates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114800"/>
            <a:chOff x="457200" y="1143000"/>
            <a:chExt cx="3316697" cy="4114800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err="1">
                    <a:latin typeface="Arial Black" panose="020B0A04020102020204" pitchFamily="34" charset="0"/>
                  </a:rPr>
                  <a:t>Bregma</a:t>
                </a:r>
                <a:endParaRPr lang="en-US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737535" y="1696727"/>
                <a:ext cx="551991" cy="14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Lambda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752600" y="498080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❻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36216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❶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7432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❷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29550" y="49808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❸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❹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76400" y="27432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❺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Implant Map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Pinnacle 3-Channel layout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572000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Nuchal muscle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48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10</cp:revision>
  <dcterms:created xsi:type="dcterms:W3CDTF">2016-08-23T18:38:10Z</dcterms:created>
  <dcterms:modified xsi:type="dcterms:W3CDTF">2016-09-16T15:32:13Z</dcterms:modified>
</cp:coreProperties>
</file>