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1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Teaching </a:t>
            </a:r>
            <a:r>
              <a:rPr lang="en-US" dirty="0" err="1" smtClean="0"/>
              <a:t>ppl</a:t>
            </a:r>
            <a:r>
              <a:rPr lang="en-US" dirty="0" smtClean="0"/>
              <a:t> to solder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3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with </a:t>
            </a:r>
            <a:r>
              <a:rPr lang="en-US" dirty="0" smtClean="0"/>
              <a:t>PCB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Fill through-hole with solder.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Solder wire from hot to hot(+)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Solder wire from </a:t>
            </a:r>
            <a:r>
              <a:rPr lang="en-US" dirty="0" err="1" smtClean="0"/>
              <a:t>gnd</a:t>
            </a:r>
            <a:r>
              <a:rPr lang="en-US" dirty="0" smtClean="0"/>
              <a:t> to </a:t>
            </a:r>
            <a:r>
              <a:rPr lang="en-US" dirty="0" err="1" smtClean="0"/>
              <a:t>gnd</a:t>
            </a:r>
            <a:r>
              <a:rPr lang="en-US" dirty="0" smtClean="0"/>
              <a:t>(-)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continuity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Try “W’” through hole design with two colors (4 </a:t>
            </a:r>
            <a:r>
              <a:rPr lang="en-US" dirty="0" smtClean="0"/>
              <a:t>edge/5 </a:t>
            </a:r>
            <a:r>
              <a:rPr lang="en-US" dirty="0" smtClean="0"/>
              <a:t>node).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Desolder</a:t>
            </a:r>
            <a:r>
              <a:rPr lang="en-US" dirty="0" smtClean="0"/>
              <a:t> using sucker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7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Remove pins from block.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Tinning/flux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Solder silver wire, both ends to pins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Solder silver wire, one pin one screw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1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70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Teaching ppl to solder</vt:lpstr>
      <vt:lpstr>Basics</vt:lpstr>
      <vt:lpstr>Intermediate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ppl to solder</dc:title>
  <dc:creator/>
  <cp:lastModifiedBy>Kam, Korey</cp:lastModifiedBy>
  <cp:revision>12</cp:revision>
  <dcterms:created xsi:type="dcterms:W3CDTF">2006-08-16T00:00:00Z</dcterms:created>
  <dcterms:modified xsi:type="dcterms:W3CDTF">2016-08-29T18:53:40Z</dcterms:modified>
</cp:coreProperties>
</file>