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69797"/>
              </p:ext>
            </p:extLst>
          </p:nvPr>
        </p:nvGraphicFramePr>
        <p:xfrm>
          <a:off x="4038600" y="978932"/>
          <a:ext cx="4155046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962709"/>
                <a:gridCol w="1207739"/>
                <a:gridCol w="1207739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D-V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-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5.45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 (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±1.20 (lateral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-2.00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038600" y="60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69956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16366" y="15240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8800" y="3762256"/>
            <a:ext cx="461986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❶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29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28</cp:revision>
  <dcterms:created xsi:type="dcterms:W3CDTF">2016-08-23T18:38:10Z</dcterms:created>
  <dcterms:modified xsi:type="dcterms:W3CDTF">2017-10-06T12:37:12Z</dcterms:modified>
</cp:coreProperties>
</file>