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 autoAdjust="0"/>
    <p:restoredTop sz="94660"/>
  </p:normalViewPr>
  <p:slideViewPr>
    <p:cSldViewPr>
      <p:cViewPr varScale="1">
        <p:scale>
          <a:sx n="82" d="100"/>
          <a:sy n="82" d="100"/>
        </p:scale>
        <p:origin x="-94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on using </a:t>
            </a:r>
            <a:r>
              <a:rPr lang="en-US" dirty="0" err="1" smtClean="0"/>
              <a:t>EDFbrowser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events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0000"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24600" y="1447800"/>
            <a:ext cx="274320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1. Open </a:t>
            </a:r>
            <a:r>
              <a:rPr lang="en-US" dirty="0" smtClean="0">
                <a:solidFill>
                  <a:srgbClr val="FF0000"/>
                </a:solidFill>
              </a:rPr>
              <a:t>Annotation </a:t>
            </a:r>
            <a:r>
              <a:rPr lang="en-US" dirty="0" smtClean="0">
                <a:solidFill>
                  <a:srgbClr val="FF0000"/>
                </a:solidFill>
              </a:rPr>
              <a:t>Editor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581400"/>
            <a:ext cx="243840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2. L-click: add Crosshair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172200"/>
            <a:ext cx="358140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3. Drag Crosshair, enter Description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events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0000"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57400" y="2590800"/>
            <a:ext cx="2895600" cy="297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events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0000"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057400" y="2590800"/>
            <a:ext cx="2895600" cy="297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Tips on using EDFbrowser</vt:lpstr>
      <vt:lpstr>Adding events</vt:lpstr>
      <vt:lpstr>Importing events</vt:lpstr>
      <vt:lpstr>Exporting events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on using EDFbrowser</dc:title>
  <dc:creator>Kam, Korey</dc:creator>
  <cp:lastModifiedBy>Korey Kam</cp:lastModifiedBy>
  <cp:revision>4</cp:revision>
  <dcterms:created xsi:type="dcterms:W3CDTF">2006-08-16T00:00:00Z</dcterms:created>
  <dcterms:modified xsi:type="dcterms:W3CDTF">2016-02-09T19:10:38Z</dcterms:modified>
</cp:coreProperties>
</file>